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59" autoAdjust="0"/>
    <p:restoredTop sz="94660"/>
  </p:normalViewPr>
  <p:slideViewPr>
    <p:cSldViewPr>
      <p:cViewPr varScale="1">
        <p:scale>
          <a:sx n="65" d="100"/>
          <a:sy n="65" d="100"/>
        </p:scale>
        <p:origin x="-120"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ABD745-E3A5-465C-8DCC-A150739DA65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DD66147-B077-4352-A7D8-F2C1860CD74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A7ED32-581F-439B-ACAF-21823523EF6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602D28-FBC7-469A-BED8-AB7E79EB9CF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A3EC45-2AD5-4A25-9489-8F837EA9E8E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EBAABA2-C010-4324-BCA0-4A1FD874260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EC61A85-58D5-45EF-9E6E-2D3EF232DC7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115019A-5258-4A68-AE12-4DF1EBECC4E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46D70D0-77EC-4C6B-B392-4A08719406C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92CC53-18F4-4788-84C3-4F61D3134E7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2DB9D0-0676-4854-801D-D75B50C4AB5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933A713-2351-4A45-84BD-3152A4B08CE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Stack Of Bills Money Clip Art"/>
          <p:cNvPicPr>
            <a:picLocks noChangeAspect="1" noChangeArrowheads="1"/>
          </p:cNvPicPr>
          <p:nvPr/>
        </p:nvPicPr>
        <p:blipFill>
          <a:blip r:embed="rId2" cstate="print"/>
          <a:srcRect/>
          <a:stretch>
            <a:fillRect/>
          </a:stretch>
        </p:blipFill>
        <p:spPr bwMode="auto">
          <a:xfrm>
            <a:off x="152400" y="0"/>
            <a:ext cx="3810000" cy="2514600"/>
          </a:xfrm>
          <a:prstGeom prst="rect">
            <a:avLst/>
          </a:prstGeom>
          <a:noFill/>
        </p:spPr>
      </p:pic>
      <p:pic>
        <p:nvPicPr>
          <p:cNvPr id="15367" name="Picture 7" descr="money_clipart"/>
          <p:cNvPicPr>
            <a:picLocks noChangeAspect="1" noChangeArrowheads="1"/>
          </p:cNvPicPr>
          <p:nvPr/>
        </p:nvPicPr>
        <p:blipFill>
          <a:blip r:embed="rId3" cstate="print"/>
          <a:srcRect/>
          <a:stretch>
            <a:fillRect/>
          </a:stretch>
        </p:blipFill>
        <p:spPr bwMode="auto">
          <a:xfrm>
            <a:off x="6934200" y="4267200"/>
            <a:ext cx="1790700" cy="2066925"/>
          </a:xfrm>
          <a:prstGeom prst="rect">
            <a:avLst/>
          </a:prstGeom>
          <a:noFill/>
        </p:spPr>
      </p:pic>
      <p:sp>
        <p:nvSpPr>
          <p:cNvPr id="15368" name="WordArt 8"/>
          <p:cNvSpPr>
            <a:spLocks noChangeArrowheads="1" noChangeShapeType="1" noTextEdit="1"/>
          </p:cNvSpPr>
          <p:nvPr/>
        </p:nvSpPr>
        <p:spPr bwMode="auto">
          <a:xfrm>
            <a:off x="1371600" y="2514600"/>
            <a:ext cx="6553200" cy="1828800"/>
          </a:xfrm>
          <a:prstGeom prst="rect">
            <a:avLst/>
          </a:prstGeom>
        </p:spPr>
        <p:txBody>
          <a:bodyPr wrap="none" fromWordArt="1">
            <a:prstTxWarp prst="textDoubleWave1">
              <a:avLst>
                <a:gd name="adj1" fmla="val 6500"/>
                <a:gd name="adj2" fmla="val 0"/>
              </a:avLst>
            </a:prstTxWarp>
          </a:bodyPr>
          <a:lstStyle/>
          <a:p>
            <a:pPr algn="ctr"/>
            <a:r>
              <a:rPr lang="en-US"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OGT SESSION 1</a:t>
            </a:r>
          </a:p>
          <a:p>
            <a:pPr algn="ctr"/>
            <a:r>
              <a:rPr lang="en-US"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ECONOMICS</a:t>
            </a:r>
          </a:p>
        </p:txBody>
      </p:sp>
      <p:pic>
        <p:nvPicPr>
          <p:cNvPr id="15370" name="Picture 10" descr="23694-clip-art-graphic-of-a-green-usd-dollar-sign-cartoon-character-with-welcoming-open-arms-by-toons4biz"/>
          <p:cNvPicPr>
            <a:picLocks noChangeAspect="1" noChangeArrowheads="1"/>
          </p:cNvPicPr>
          <p:nvPr/>
        </p:nvPicPr>
        <p:blipFill>
          <a:blip r:embed="rId4" cstate="print"/>
          <a:srcRect/>
          <a:stretch>
            <a:fillRect/>
          </a:stretch>
        </p:blipFill>
        <p:spPr bwMode="auto">
          <a:xfrm>
            <a:off x="457200" y="4191000"/>
            <a:ext cx="2362200" cy="2133600"/>
          </a:xfrm>
          <a:prstGeom prst="rect">
            <a:avLst/>
          </a:prstGeom>
          <a:noFill/>
        </p:spPr>
      </p:pic>
      <p:pic>
        <p:nvPicPr>
          <p:cNvPr id="15372" name="Picture 12" descr="money_clipart_piggy_bank"/>
          <p:cNvPicPr>
            <a:picLocks noChangeAspect="1" noChangeArrowheads="1"/>
          </p:cNvPicPr>
          <p:nvPr/>
        </p:nvPicPr>
        <p:blipFill>
          <a:blip r:embed="rId5" cstate="print"/>
          <a:srcRect/>
          <a:stretch>
            <a:fillRect/>
          </a:stretch>
        </p:blipFill>
        <p:spPr bwMode="auto">
          <a:xfrm>
            <a:off x="6248400" y="304800"/>
            <a:ext cx="25908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368"/>
                                        </p:tgtEl>
                                        <p:attrNameLst>
                                          <p:attrName>style.visibility</p:attrName>
                                        </p:attrNameLst>
                                      </p:cBhvr>
                                      <p:to>
                                        <p:strVal val="visible"/>
                                      </p:to>
                                    </p:set>
                                    <p:anim to="" calcmode="lin" valueType="num">
                                      <p:cBhvr>
                                        <p:cTn id="7" dur="1" fill="hold"/>
                                        <p:tgtEl>
                                          <p:spTgt spid="153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Trade</a:t>
            </a:r>
          </a:p>
        </p:txBody>
      </p:sp>
      <p:sp>
        <p:nvSpPr>
          <p:cNvPr id="10243" name="Text Box 3"/>
          <p:cNvSpPr txBox="1">
            <a:spLocks noChangeArrowheads="1"/>
          </p:cNvSpPr>
          <p:nvPr/>
        </p:nvSpPr>
        <p:spPr bwMode="auto">
          <a:xfrm>
            <a:off x="609600" y="914400"/>
            <a:ext cx="8077200" cy="641350"/>
          </a:xfrm>
          <a:prstGeom prst="rect">
            <a:avLst/>
          </a:prstGeom>
          <a:noFill/>
          <a:ln w="9525">
            <a:noFill/>
            <a:miter lim="800000"/>
            <a:headEnd/>
            <a:tailEnd/>
          </a:ln>
          <a:effectLst/>
        </p:spPr>
        <p:txBody>
          <a:bodyPr>
            <a:spAutoFit/>
          </a:bodyPr>
          <a:lstStyle/>
          <a:p>
            <a:pPr algn="ctr">
              <a:spcBef>
                <a:spcPct val="50000"/>
              </a:spcBef>
            </a:pPr>
            <a:r>
              <a:rPr lang="en-US" b="1" i="1">
                <a:latin typeface="Century Gothic" pitchFamily="34" charset="0"/>
              </a:rPr>
              <a:t>Lets look at a couple samples of how questions look on the OGT that will test your knowledge of Trade</a:t>
            </a:r>
          </a:p>
        </p:txBody>
      </p:sp>
      <p:sp>
        <p:nvSpPr>
          <p:cNvPr id="10244" name="Text Box 4"/>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0245" name="Text Box 5"/>
          <p:cNvSpPr txBox="1">
            <a:spLocks noChangeArrowheads="1"/>
          </p:cNvSpPr>
          <p:nvPr/>
        </p:nvSpPr>
        <p:spPr bwMode="auto">
          <a:xfrm>
            <a:off x="228600" y="2971800"/>
            <a:ext cx="3810000" cy="1190625"/>
          </a:xfrm>
          <a:prstGeom prst="rect">
            <a:avLst/>
          </a:prstGeom>
          <a:noFill/>
          <a:ln w="9525">
            <a:noFill/>
            <a:miter lim="800000"/>
            <a:headEnd/>
            <a:tailEnd/>
          </a:ln>
          <a:effectLst/>
        </p:spPr>
        <p:txBody>
          <a:bodyPr>
            <a:spAutoFit/>
          </a:bodyPr>
          <a:lstStyle/>
          <a:p>
            <a:r>
              <a:rPr lang="en-US" dirty="0"/>
              <a:t>Which action could the U.S. government employ to protect U.S. automobile manufacturers from foreign competition? </a:t>
            </a:r>
          </a:p>
        </p:txBody>
      </p:sp>
      <p:sp>
        <p:nvSpPr>
          <p:cNvPr id="10246" name="AutoShape 6"/>
          <p:cNvSpPr>
            <a:spLocks noChangeArrowheads="1"/>
          </p:cNvSpPr>
          <p:nvPr/>
        </p:nvSpPr>
        <p:spPr bwMode="auto">
          <a:xfrm>
            <a:off x="4038600" y="3276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10247" name="Text Box 7"/>
          <p:cNvSpPr txBox="1">
            <a:spLocks noChangeArrowheads="1"/>
          </p:cNvSpPr>
          <p:nvPr/>
        </p:nvSpPr>
        <p:spPr bwMode="auto">
          <a:xfrm>
            <a:off x="5105400" y="1752600"/>
            <a:ext cx="3657600" cy="4939814"/>
          </a:xfrm>
          <a:prstGeom prst="rect">
            <a:avLst/>
          </a:prstGeom>
          <a:noFill/>
          <a:ln w="9525">
            <a:noFill/>
            <a:miter lim="800000"/>
            <a:headEnd/>
            <a:tailEnd/>
          </a:ln>
          <a:effectLst/>
        </p:spPr>
        <p:txBody>
          <a:bodyPr>
            <a:spAutoFit/>
          </a:bodyPr>
          <a:lstStyle/>
          <a:p>
            <a:pPr marL="800100" lvl="1" indent="-342900">
              <a:buFontTx/>
              <a:buAutoNum type="alphaUcPeriod"/>
            </a:pPr>
            <a:r>
              <a:rPr lang="en-US" dirty="0"/>
              <a:t>increase taxes on the</a:t>
            </a:r>
          </a:p>
          <a:p>
            <a:pPr marL="800100" lvl="1" indent="-342900"/>
            <a:r>
              <a:rPr lang="en-US" dirty="0"/>
              <a:t>   production of U.S. automobiles </a:t>
            </a:r>
          </a:p>
          <a:p>
            <a:pPr marL="800100" lvl="1" indent="-342900"/>
            <a:endParaRPr lang="en-US" dirty="0"/>
          </a:p>
          <a:p>
            <a:pPr marL="800100" lvl="1" indent="-342900"/>
            <a:r>
              <a:rPr lang="en-US" dirty="0"/>
              <a:t>B. create free trade agreements </a:t>
            </a:r>
          </a:p>
          <a:p>
            <a:pPr marL="800100" lvl="1" indent="-342900"/>
            <a:r>
              <a:rPr lang="en-US" dirty="0"/>
              <a:t>    with automobile-producing </a:t>
            </a:r>
          </a:p>
          <a:p>
            <a:pPr marL="800100" lvl="1" indent="-342900"/>
            <a:r>
              <a:rPr lang="en-US" dirty="0"/>
              <a:t>    countries </a:t>
            </a:r>
          </a:p>
          <a:p>
            <a:pPr marL="800100" lvl="1" indent="-342900"/>
            <a:endParaRPr lang="en-US" dirty="0"/>
          </a:p>
          <a:p>
            <a:pPr marL="800100" lvl="1" indent="-342900"/>
            <a:r>
              <a:rPr lang="en-US" dirty="0"/>
              <a:t>C. increase tariffs and import</a:t>
            </a:r>
          </a:p>
          <a:p>
            <a:pPr marL="800100" lvl="1" indent="-342900"/>
            <a:r>
              <a:rPr lang="en-US" dirty="0"/>
              <a:t>    restrictions on foreign</a:t>
            </a:r>
          </a:p>
          <a:p>
            <a:pPr marL="800100" lvl="1" indent="-342900"/>
            <a:r>
              <a:rPr lang="en-US" dirty="0"/>
              <a:t>    automobiles </a:t>
            </a:r>
          </a:p>
          <a:p>
            <a:pPr marL="342900" indent="-342900"/>
            <a:endParaRPr lang="en-US" dirty="0"/>
          </a:p>
          <a:p>
            <a:pPr marL="342900" indent="-342900"/>
            <a:r>
              <a:rPr lang="en-US" dirty="0" smtClean="0"/>
              <a:t>       D. </a:t>
            </a:r>
            <a:r>
              <a:rPr lang="en-US" dirty="0"/>
              <a:t>implement stricter </a:t>
            </a:r>
            <a:r>
              <a:rPr lang="en-US" dirty="0" smtClean="0"/>
              <a:t>control</a:t>
            </a:r>
          </a:p>
          <a:p>
            <a:pPr marL="342900" indent="-342900"/>
            <a:r>
              <a:rPr lang="en-US" dirty="0"/>
              <a:t> </a:t>
            </a:r>
            <a:r>
              <a:rPr lang="en-US" dirty="0" smtClean="0"/>
              <a:t>           of competition </a:t>
            </a:r>
            <a:r>
              <a:rPr lang="en-US" dirty="0"/>
              <a:t>among U.S</a:t>
            </a:r>
            <a:r>
              <a:rPr lang="en-US" dirty="0" smtClean="0"/>
              <a:t>.</a:t>
            </a:r>
            <a:endParaRPr lang="en-US" dirty="0"/>
          </a:p>
          <a:p>
            <a:pPr marL="342900" indent="-342900"/>
            <a:r>
              <a:rPr lang="en-US" dirty="0" smtClean="0"/>
              <a:t>            </a:t>
            </a:r>
            <a:r>
              <a:rPr lang="en-US" dirty="0"/>
              <a:t>automobile manufacturers </a:t>
            </a:r>
          </a:p>
          <a:p>
            <a:pPr marL="342900" indent="-342900">
              <a:spcBef>
                <a:spcPct val="50000"/>
              </a:spcBef>
            </a:pPr>
            <a:endParaRPr lang="en-US" dirty="0"/>
          </a:p>
        </p:txBody>
      </p:sp>
      <p:grpSp>
        <p:nvGrpSpPr>
          <p:cNvPr id="13" name="Group 12"/>
          <p:cNvGrpSpPr/>
          <p:nvPr/>
        </p:nvGrpSpPr>
        <p:grpSpPr>
          <a:xfrm>
            <a:off x="5715000" y="1905000"/>
            <a:ext cx="2312791" cy="598290"/>
            <a:chOff x="6682171" y="1657522"/>
            <a:chExt cx="2312791" cy="598290"/>
          </a:xfrm>
        </p:grpSpPr>
        <p:sp>
          <p:nvSpPr>
            <p:cNvPr id="10" name="SMARTInkAnnotation35"/>
            <p:cNvSpPr/>
            <p:nvPr/>
          </p:nvSpPr>
          <p:spPr>
            <a:xfrm>
              <a:off x="6682171" y="1657522"/>
              <a:ext cx="2312791" cy="35720"/>
            </a:xfrm>
            <a:custGeom>
              <a:avLst/>
              <a:gdLst/>
              <a:ahLst/>
              <a:cxnLst/>
              <a:rect l="0" t="0" r="0" b="0"/>
              <a:pathLst>
                <a:path w="2312791" h="35720">
                  <a:moveTo>
                    <a:pt x="0" y="26789"/>
                  </a:moveTo>
                  <a:lnTo>
                    <a:pt x="4740" y="26789"/>
                  </a:lnTo>
                  <a:lnTo>
                    <a:pt x="6137" y="25797"/>
                  </a:lnTo>
                  <a:lnTo>
                    <a:pt x="7067" y="24144"/>
                  </a:lnTo>
                  <a:lnTo>
                    <a:pt x="7689" y="22049"/>
                  </a:lnTo>
                  <a:lnTo>
                    <a:pt x="9094" y="20653"/>
                  </a:lnTo>
                  <a:lnTo>
                    <a:pt x="11025" y="19722"/>
                  </a:lnTo>
                  <a:lnTo>
                    <a:pt x="15814" y="18687"/>
                  </a:lnTo>
                  <a:lnTo>
                    <a:pt x="86843" y="17860"/>
                  </a:lnTo>
                  <a:lnTo>
                    <a:pt x="91630" y="16868"/>
                  </a:lnTo>
                  <a:lnTo>
                    <a:pt x="95813" y="15214"/>
                  </a:lnTo>
                  <a:lnTo>
                    <a:pt x="99594" y="13120"/>
                  </a:lnTo>
                  <a:lnTo>
                    <a:pt x="104100" y="11723"/>
                  </a:lnTo>
                  <a:lnTo>
                    <a:pt x="109087" y="10792"/>
                  </a:lnTo>
                  <a:lnTo>
                    <a:pt x="120912" y="9758"/>
                  </a:lnTo>
                  <a:lnTo>
                    <a:pt x="190021" y="8944"/>
                  </a:lnTo>
                  <a:lnTo>
                    <a:pt x="1012041" y="8930"/>
                  </a:lnTo>
                  <a:lnTo>
                    <a:pt x="1023944" y="7938"/>
                  </a:lnTo>
                  <a:lnTo>
                    <a:pt x="1035848" y="6284"/>
                  </a:lnTo>
                  <a:lnTo>
                    <a:pt x="1047753" y="4189"/>
                  </a:lnTo>
                  <a:lnTo>
                    <a:pt x="1059657" y="2793"/>
                  </a:lnTo>
                  <a:lnTo>
                    <a:pt x="1071565" y="1862"/>
                  </a:lnTo>
                  <a:lnTo>
                    <a:pt x="1095375" y="828"/>
                  </a:lnTo>
                  <a:lnTo>
                    <a:pt x="1166813" y="73"/>
                  </a:lnTo>
                  <a:lnTo>
                    <a:pt x="1760775" y="0"/>
                  </a:lnTo>
                  <a:lnTo>
                    <a:pt x="1773131" y="993"/>
                  </a:lnTo>
                  <a:lnTo>
                    <a:pt x="1785337" y="2646"/>
                  </a:lnTo>
                  <a:lnTo>
                    <a:pt x="1797443" y="4741"/>
                  </a:lnTo>
                  <a:lnTo>
                    <a:pt x="1810475" y="6137"/>
                  </a:lnTo>
                  <a:lnTo>
                    <a:pt x="1824125" y="7068"/>
                  </a:lnTo>
                  <a:lnTo>
                    <a:pt x="1851527" y="8103"/>
                  </a:lnTo>
                  <a:lnTo>
                    <a:pt x="1913551" y="8821"/>
                  </a:lnTo>
                  <a:lnTo>
                    <a:pt x="2166909" y="8930"/>
                  </a:lnTo>
                  <a:lnTo>
                    <a:pt x="2177832" y="9922"/>
                  </a:lnTo>
                  <a:lnTo>
                    <a:pt x="2189084" y="11576"/>
                  </a:lnTo>
                  <a:lnTo>
                    <a:pt x="2200553" y="13671"/>
                  </a:lnTo>
                  <a:lnTo>
                    <a:pt x="2211176" y="15067"/>
                  </a:lnTo>
                  <a:lnTo>
                    <a:pt x="2221235" y="15998"/>
                  </a:lnTo>
                  <a:lnTo>
                    <a:pt x="2230917" y="16618"/>
                  </a:lnTo>
                  <a:lnTo>
                    <a:pt x="2240348" y="18024"/>
                  </a:lnTo>
                  <a:lnTo>
                    <a:pt x="2249612" y="19954"/>
                  </a:lnTo>
                  <a:lnTo>
                    <a:pt x="2258766" y="22232"/>
                  </a:lnTo>
                  <a:lnTo>
                    <a:pt x="2266852" y="23751"/>
                  </a:lnTo>
                  <a:lnTo>
                    <a:pt x="2274226" y="24764"/>
                  </a:lnTo>
                  <a:lnTo>
                    <a:pt x="2281128" y="25439"/>
                  </a:lnTo>
                  <a:lnTo>
                    <a:pt x="2287712" y="26881"/>
                  </a:lnTo>
                  <a:lnTo>
                    <a:pt x="2294086" y="28835"/>
                  </a:lnTo>
                  <a:lnTo>
                    <a:pt x="2312790" y="357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InkAnnotation36"/>
            <p:cNvSpPr/>
            <p:nvPr/>
          </p:nvSpPr>
          <p:spPr>
            <a:xfrm>
              <a:off x="6932203" y="1889694"/>
              <a:ext cx="1580555" cy="17861"/>
            </a:xfrm>
            <a:custGeom>
              <a:avLst/>
              <a:gdLst/>
              <a:ahLst/>
              <a:cxnLst/>
              <a:rect l="0" t="0" r="0" b="0"/>
              <a:pathLst>
                <a:path w="1580555" h="17861">
                  <a:moveTo>
                    <a:pt x="0" y="17860"/>
                  </a:moveTo>
                  <a:lnTo>
                    <a:pt x="952390" y="17860"/>
                  </a:lnTo>
                  <a:lnTo>
                    <a:pt x="968302" y="16867"/>
                  </a:lnTo>
                  <a:lnTo>
                    <a:pt x="984862" y="15213"/>
                  </a:lnTo>
                  <a:lnTo>
                    <a:pt x="1001856" y="13119"/>
                  </a:lnTo>
                  <a:lnTo>
                    <a:pt x="1017154" y="11723"/>
                  </a:lnTo>
                  <a:lnTo>
                    <a:pt x="1031320" y="10792"/>
                  </a:lnTo>
                  <a:lnTo>
                    <a:pt x="1044735" y="10171"/>
                  </a:lnTo>
                  <a:lnTo>
                    <a:pt x="1072868" y="9481"/>
                  </a:lnTo>
                  <a:lnTo>
                    <a:pt x="1175818" y="8962"/>
                  </a:lnTo>
                  <a:lnTo>
                    <a:pt x="1190675" y="7959"/>
                  </a:lnTo>
                  <a:lnTo>
                    <a:pt x="1205542" y="6298"/>
                  </a:lnTo>
                  <a:lnTo>
                    <a:pt x="1220412" y="4199"/>
                  </a:lnTo>
                  <a:lnTo>
                    <a:pt x="1235288" y="2799"/>
                  </a:lnTo>
                  <a:lnTo>
                    <a:pt x="1250167" y="1866"/>
                  </a:lnTo>
                  <a:lnTo>
                    <a:pt x="1279926" y="829"/>
                  </a:lnTo>
                  <a:lnTo>
                    <a:pt x="1339454" y="164"/>
                  </a:lnTo>
                  <a:lnTo>
                    <a:pt x="158055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InkAnnotation37"/>
            <p:cNvSpPr/>
            <p:nvPr/>
          </p:nvSpPr>
          <p:spPr>
            <a:xfrm>
              <a:off x="7021500" y="2229023"/>
              <a:ext cx="1241227" cy="26789"/>
            </a:xfrm>
            <a:custGeom>
              <a:avLst/>
              <a:gdLst/>
              <a:ahLst/>
              <a:cxnLst/>
              <a:rect l="0" t="0" r="0" b="0"/>
              <a:pathLst>
                <a:path w="1241227" h="26789">
                  <a:moveTo>
                    <a:pt x="0" y="26788"/>
                  </a:moveTo>
                  <a:lnTo>
                    <a:pt x="0" y="19100"/>
                  </a:lnTo>
                  <a:lnTo>
                    <a:pt x="991" y="17694"/>
                  </a:lnTo>
                  <a:lnTo>
                    <a:pt x="2645" y="15765"/>
                  </a:lnTo>
                  <a:lnTo>
                    <a:pt x="4740" y="13486"/>
                  </a:lnTo>
                  <a:lnTo>
                    <a:pt x="8121" y="11967"/>
                  </a:lnTo>
                  <a:lnTo>
                    <a:pt x="12358" y="10955"/>
                  </a:lnTo>
                  <a:lnTo>
                    <a:pt x="17168" y="10279"/>
                  </a:lnTo>
                  <a:lnTo>
                    <a:pt x="27804" y="9529"/>
                  </a:lnTo>
                  <a:lnTo>
                    <a:pt x="33418" y="9329"/>
                  </a:lnTo>
                  <a:lnTo>
                    <a:pt x="39146" y="8204"/>
                  </a:lnTo>
                  <a:lnTo>
                    <a:pt x="44948" y="6461"/>
                  </a:lnTo>
                  <a:lnTo>
                    <a:pt x="50802" y="4307"/>
                  </a:lnTo>
                  <a:lnTo>
                    <a:pt x="57680" y="2871"/>
                  </a:lnTo>
                  <a:lnTo>
                    <a:pt x="65242" y="1914"/>
                  </a:lnTo>
                  <a:lnTo>
                    <a:pt x="73260" y="1276"/>
                  </a:lnTo>
                  <a:lnTo>
                    <a:pt x="90107" y="567"/>
                  </a:lnTo>
                  <a:lnTo>
                    <a:pt x="118971" y="168"/>
                  </a:lnTo>
                  <a:lnTo>
                    <a:pt x="270882" y="0"/>
                  </a:lnTo>
                  <a:lnTo>
                    <a:pt x="283775" y="992"/>
                  </a:lnTo>
                  <a:lnTo>
                    <a:pt x="297332" y="2646"/>
                  </a:lnTo>
                  <a:lnTo>
                    <a:pt x="311330" y="4740"/>
                  </a:lnTo>
                  <a:lnTo>
                    <a:pt x="325623" y="6137"/>
                  </a:lnTo>
                  <a:lnTo>
                    <a:pt x="340113" y="7067"/>
                  </a:lnTo>
                  <a:lnTo>
                    <a:pt x="354734" y="7688"/>
                  </a:lnTo>
                  <a:lnTo>
                    <a:pt x="384209" y="8378"/>
                  </a:lnTo>
                  <a:lnTo>
                    <a:pt x="495857" y="8897"/>
                  </a:lnTo>
                  <a:lnTo>
                    <a:pt x="512142" y="9900"/>
                  </a:lnTo>
                  <a:lnTo>
                    <a:pt x="528951" y="11560"/>
                  </a:lnTo>
                  <a:lnTo>
                    <a:pt x="546110" y="13660"/>
                  </a:lnTo>
                  <a:lnTo>
                    <a:pt x="563503" y="15059"/>
                  </a:lnTo>
                  <a:lnTo>
                    <a:pt x="581051" y="15993"/>
                  </a:lnTo>
                  <a:lnTo>
                    <a:pt x="616424" y="16037"/>
                  </a:lnTo>
                  <a:lnTo>
                    <a:pt x="634192" y="14660"/>
                  </a:lnTo>
                  <a:lnTo>
                    <a:pt x="651988" y="12750"/>
                  </a:lnTo>
                  <a:lnTo>
                    <a:pt x="669808" y="11476"/>
                  </a:lnTo>
                  <a:lnTo>
                    <a:pt x="687640" y="10627"/>
                  </a:lnTo>
                  <a:lnTo>
                    <a:pt x="723328" y="9684"/>
                  </a:lnTo>
                  <a:lnTo>
                    <a:pt x="1241226" y="89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 name="SMARTInkAnnotation38"/>
          <p:cNvSpPr/>
          <p:nvPr/>
        </p:nvSpPr>
        <p:spPr>
          <a:xfrm>
            <a:off x="6629400" y="2895600"/>
            <a:ext cx="1062508" cy="281562"/>
          </a:xfrm>
          <a:custGeom>
            <a:avLst/>
            <a:gdLst/>
            <a:ahLst/>
            <a:cxnLst/>
            <a:rect l="0" t="0" r="0" b="0"/>
            <a:pathLst>
              <a:path w="1062508" h="281562">
                <a:moveTo>
                  <a:pt x="0" y="232172"/>
                </a:moveTo>
                <a:lnTo>
                  <a:pt x="16585" y="232172"/>
                </a:lnTo>
                <a:lnTo>
                  <a:pt x="24737" y="238309"/>
                </a:lnTo>
                <a:lnTo>
                  <a:pt x="30176" y="239860"/>
                </a:lnTo>
                <a:lnTo>
                  <a:pt x="61306" y="241069"/>
                </a:lnTo>
                <a:lnTo>
                  <a:pt x="65675" y="242072"/>
                </a:lnTo>
                <a:lnTo>
                  <a:pt x="77558" y="247232"/>
                </a:lnTo>
                <a:lnTo>
                  <a:pt x="98848" y="249478"/>
                </a:lnTo>
                <a:lnTo>
                  <a:pt x="128073" y="249958"/>
                </a:lnTo>
                <a:lnTo>
                  <a:pt x="139935" y="249999"/>
                </a:lnTo>
                <a:lnTo>
                  <a:pt x="151821" y="252662"/>
                </a:lnTo>
                <a:lnTo>
                  <a:pt x="163717" y="256162"/>
                </a:lnTo>
                <a:lnTo>
                  <a:pt x="193477" y="258592"/>
                </a:lnTo>
                <a:lnTo>
                  <a:pt x="224418" y="259880"/>
                </a:lnTo>
                <a:lnTo>
                  <a:pt x="256547" y="266014"/>
                </a:lnTo>
                <a:lnTo>
                  <a:pt x="281397" y="267334"/>
                </a:lnTo>
                <a:lnTo>
                  <a:pt x="329825" y="267817"/>
                </a:lnTo>
                <a:lnTo>
                  <a:pt x="374971" y="267881"/>
                </a:lnTo>
                <a:lnTo>
                  <a:pt x="401814" y="272628"/>
                </a:lnTo>
                <a:lnTo>
                  <a:pt x="428618" y="275578"/>
                </a:lnTo>
                <a:lnTo>
                  <a:pt x="460153" y="276452"/>
                </a:lnTo>
                <a:lnTo>
                  <a:pt x="718603" y="276820"/>
                </a:lnTo>
                <a:lnTo>
                  <a:pt x="748700" y="281561"/>
                </a:lnTo>
                <a:lnTo>
                  <a:pt x="769980" y="281242"/>
                </a:lnTo>
                <a:lnTo>
                  <a:pt x="792667" y="278786"/>
                </a:lnTo>
                <a:lnTo>
                  <a:pt x="815978" y="277694"/>
                </a:lnTo>
                <a:lnTo>
                  <a:pt x="846675" y="277079"/>
                </a:lnTo>
                <a:lnTo>
                  <a:pt x="874622" y="276897"/>
                </a:lnTo>
                <a:lnTo>
                  <a:pt x="901754" y="272102"/>
                </a:lnTo>
                <a:lnTo>
                  <a:pt x="937588" y="267730"/>
                </a:lnTo>
                <a:lnTo>
                  <a:pt x="970684" y="260987"/>
                </a:lnTo>
                <a:lnTo>
                  <a:pt x="993055" y="256915"/>
                </a:lnTo>
                <a:lnTo>
                  <a:pt x="1022823" y="249946"/>
                </a:lnTo>
                <a:lnTo>
                  <a:pt x="1038380" y="243171"/>
                </a:lnTo>
                <a:lnTo>
                  <a:pt x="1046232" y="237722"/>
                </a:lnTo>
                <a:lnTo>
                  <a:pt x="1048722" y="234880"/>
                </a:lnTo>
                <a:lnTo>
                  <a:pt x="1050383" y="231992"/>
                </a:lnTo>
                <a:lnTo>
                  <a:pt x="1051489" y="229076"/>
                </a:lnTo>
                <a:lnTo>
                  <a:pt x="1055365" y="223189"/>
                </a:lnTo>
                <a:lnTo>
                  <a:pt x="1057787" y="220230"/>
                </a:lnTo>
                <a:lnTo>
                  <a:pt x="1059402" y="217265"/>
                </a:lnTo>
                <a:lnTo>
                  <a:pt x="1061197" y="211325"/>
                </a:lnTo>
                <a:lnTo>
                  <a:pt x="1061994" y="205378"/>
                </a:lnTo>
                <a:lnTo>
                  <a:pt x="1062349" y="199427"/>
                </a:lnTo>
                <a:lnTo>
                  <a:pt x="1062507" y="193476"/>
                </a:lnTo>
                <a:lnTo>
                  <a:pt x="1061556" y="190499"/>
                </a:lnTo>
                <a:lnTo>
                  <a:pt x="1057854" y="184546"/>
                </a:lnTo>
                <a:lnTo>
                  <a:pt x="1055548" y="175948"/>
                </a:lnTo>
                <a:lnTo>
                  <a:pt x="1054933" y="170877"/>
                </a:lnTo>
                <a:lnTo>
                  <a:pt x="1052539" y="166504"/>
                </a:lnTo>
                <a:lnTo>
                  <a:pt x="1044586" y="158999"/>
                </a:lnTo>
                <a:lnTo>
                  <a:pt x="1037084" y="152356"/>
                </a:lnTo>
                <a:lnTo>
                  <a:pt x="1030441" y="146096"/>
                </a:lnTo>
                <a:lnTo>
                  <a:pt x="1015447" y="131348"/>
                </a:lnTo>
                <a:lnTo>
                  <a:pt x="998411" y="114360"/>
                </a:lnTo>
                <a:lnTo>
                  <a:pt x="989111" y="107712"/>
                </a:lnTo>
                <a:lnTo>
                  <a:pt x="978362" y="101450"/>
                </a:lnTo>
                <a:lnTo>
                  <a:pt x="966971" y="95360"/>
                </a:lnTo>
                <a:lnTo>
                  <a:pt x="952648" y="89346"/>
                </a:lnTo>
                <a:lnTo>
                  <a:pt x="937352" y="83365"/>
                </a:lnTo>
                <a:lnTo>
                  <a:pt x="923939" y="77400"/>
                </a:lnTo>
                <a:lnTo>
                  <a:pt x="908719" y="71442"/>
                </a:lnTo>
                <a:lnTo>
                  <a:pt x="892031" y="65486"/>
                </a:lnTo>
                <a:lnTo>
                  <a:pt x="794732" y="32742"/>
                </a:lnTo>
                <a:lnTo>
                  <a:pt x="774233" y="26789"/>
                </a:lnTo>
                <a:lnTo>
                  <a:pt x="743024" y="20505"/>
                </a:lnTo>
                <a:lnTo>
                  <a:pt x="712279" y="15998"/>
                </a:lnTo>
                <a:lnTo>
                  <a:pt x="680681" y="11024"/>
                </a:lnTo>
                <a:lnTo>
                  <a:pt x="649821" y="6904"/>
                </a:lnTo>
                <a:lnTo>
                  <a:pt x="627145" y="3068"/>
                </a:lnTo>
                <a:lnTo>
                  <a:pt x="603838" y="1363"/>
                </a:lnTo>
                <a:lnTo>
                  <a:pt x="573144" y="404"/>
                </a:lnTo>
                <a:lnTo>
                  <a:pt x="335983" y="0"/>
                </a:lnTo>
                <a:lnTo>
                  <a:pt x="305264" y="4741"/>
                </a:lnTo>
                <a:lnTo>
                  <a:pt x="262081" y="9094"/>
                </a:lnTo>
                <a:lnTo>
                  <a:pt x="233096" y="15813"/>
                </a:lnTo>
                <a:lnTo>
                  <a:pt x="205658" y="23096"/>
                </a:lnTo>
                <a:lnTo>
                  <a:pt x="179667" y="26687"/>
                </a:lnTo>
                <a:lnTo>
                  <a:pt x="165510" y="31043"/>
                </a:lnTo>
                <a:lnTo>
                  <a:pt x="149959" y="38932"/>
                </a:lnTo>
                <a:lnTo>
                  <a:pt x="141644" y="43814"/>
                </a:lnTo>
                <a:lnTo>
                  <a:pt x="124468" y="51884"/>
                </a:lnTo>
                <a:lnTo>
                  <a:pt x="106913" y="58778"/>
                </a:lnTo>
                <a:lnTo>
                  <a:pt x="89189" y="65150"/>
                </a:lnTo>
                <a:lnTo>
                  <a:pt x="74035" y="71289"/>
                </a:lnTo>
                <a:lnTo>
                  <a:pt x="60686" y="77324"/>
                </a:lnTo>
                <a:lnTo>
                  <a:pt x="48138" y="83314"/>
                </a:lnTo>
                <a:lnTo>
                  <a:pt x="35948" y="91930"/>
                </a:lnTo>
                <a:lnTo>
                  <a:pt x="29917" y="97005"/>
                </a:lnTo>
                <a:lnTo>
                  <a:pt x="20574" y="105291"/>
                </a:lnTo>
                <a:lnTo>
                  <a:pt x="13112" y="112280"/>
                </a:lnTo>
                <a:lnTo>
                  <a:pt x="6489" y="118694"/>
                </a:lnTo>
                <a:lnTo>
                  <a:pt x="4326" y="121793"/>
                </a:lnTo>
                <a:lnTo>
                  <a:pt x="1923" y="127883"/>
                </a:lnTo>
                <a:lnTo>
                  <a:pt x="855" y="133897"/>
                </a:lnTo>
                <a:lnTo>
                  <a:pt x="380" y="140869"/>
                </a:lnTo>
                <a:lnTo>
                  <a:pt x="169" y="150582"/>
                </a:lnTo>
                <a:lnTo>
                  <a:pt x="1104" y="154958"/>
                </a:lnTo>
                <a:lnTo>
                  <a:pt x="4790" y="162467"/>
                </a:lnTo>
                <a:lnTo>
                  <a:pt x="8155" y="166850"/>
                </a:lnTo>
                <a:lnTo>
                  <a:pt x="12381" y="171757"/>
                </a:lnTo>
                <a:lnTo>
                  <a:pt x="21378" y="180516"/>
                </a:lnTo>
                <a:lnTo>
                  <a:pt x="37883" y="188785"/>
                </a:lnTo>
                <a:lnTo>
                  <a:pt x="53578" y="19645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8887804" y="2854100"/>
            <a:ext cx="2647" cy="1"/>
          </a:xfrm>
          <a:custGeom>
            <a:avLst/>
            <a:gdLst/>
            <a:ahLst/>
            <a:cxnLst/>
            <a:rect l="0" t="0" r="0" b="0"/>
            <a:pathLst>
              <a:path w="2647" h="1">
                <a:moveTo>
                  <a:pt x="0" y="0"/>
                </a:moveTo>
                <a:lnTo>
                  <a:pt x="2646" y="0"/>
                </a:lnTo>
                <a:close/>
              </a:path>
            </a:pathLst>
          </a:custGeom>
          <a:ln w="38100" cap="flat" cmpd="sng" algn="ctr">
            <a:solidFill>
              <a:srgbClr val="0093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ARTInkAnnotation41"/>
          <p:cNvSpPr/>
          <p:nvPr/>
        </p:nvSpPr>
        <p:spPr>
          <a:xfrm>
            <a:off x="5715000" y="3048000"/>
            <a:ext cx="1848447" cy="62509"/>
          </a:xfrm>
          <a:custGeom>
            <a:avLst/>
            <a:gdLst/>
            <a:ahLst/>
            <a:cxnLst/>
            <a:rect l="0" t="0" r="0" b="0"/>
            <a:pathLst>
              <a:path w="1848447" h="62509">
                <a:moveTo>
                  <a:pt x="0" y="8929"/>
                </a:moveTo>
                <a:lnTo>
                  <a:pt x="9481" y="4189"/>
                </a:lnTo>
                <a:lnTo>
                  <a:pt x="13265" y="2792"/>
                </a:lnTo>
                <a:lnTo>
                  <a:pt x="20118" y="1241"/>
                </a:lnTo>
                <a:lnTo>
                  <a:pt x="75497" y="21"/>
                </a:lnTo>
                <a:lnTo>
                  <a:pt x="165890" y="0"/>
                </a:lnTo>
                <a:lnTo>
                  <a:pt x="176077" y="992"/>
                </a:lnTo>
                <a:lnTo>
                  <a:pt x="185846" y="2646"/>
                </a:lnTo>
                <a:lnTo>
                  <a:pt x="195335" y="4740"/>
                </a:lnTo>
                <a:lnTo>
                  <a:pt x="204637" y="6137"/>
                </a:lnTo>
                <a:lnTo>
                  <a:pt x="222911" y="7688"/>
                </a:lnTo>
                <a:lnTo>
                  <a:pt x="277560" y="8766"/>
                </a:lnTo>
                <a:lnTo>
                  <a:pt x="300962" y="9849"/>
                </a:lnTo>
                <a:lnTo>
                  <a:pt x="312759" y="11527"/>
                </a:lnTo>
                <a:lnTo>
                  <a:pt x="324592" y="13637"/>
                </a:lnTo>
                <a:lnTo>
                  <a:pt x="337441" y="15045"/>
                </a:lnTo>
                <a:lnTo>
                  <a:pt x="364949" y="16608"/>
                </a:lnTo>
                <a:lnTo>
                  <a:pt x="408324" y="17488"/>
                </a:lnTo>
                <a:lnTo>
                  <a:pt x="501874" y="17827"/>
                </a:lnTo>
                <a:lnTo>
                  <a:pt x="518137" y="18829"/>
                </a:lnTo>
                <a:lnTo>
                  <a:pt x="533941" y="20491"/>
                </a:lnTo>
                <a:lnTo>
                  <a:pt x="549437" y="22590"/>
                </a:lnTo>
                <a:lnTo>
                  <a:pt x="565721" y="23990"/>
                </a:lnTo>
                <a:lnTo>
                  <a:pt x="599689" y="25545"/>
                </a:lnTo>
                <a:lnTo>
                  <a:pt x="647541" y="26420"/>
                </a:lnTo>
                <a:lnTo>
                  <a:pt x="857285" y="26786"/>
                </a:lnTo>
                <a:lnTo>
                  <a:pt x="875133" y="27779"/>
                </a:lnTo>
                <a:lnTo>
                  <a:pt x="892985" y="29433"/>
                </a:lnTo>
                <a:lnTo>
                  <a:pt x="910839" y="31529"/>
                </a:lnTo>
                <a:lnTo>
                  <a:pt x="928695" y="32925"/>
                </a:lnTo>
                <a:lnTo>
                  <a:pt x="964410" y="34477"/>
                </a:lnTo>
                <a:lnTo>
                  <a:pt x="1022726" y="35350"/>
                </a:lnTo>
                <a:lnTo>
                  <a:pt x="1294795" y="35718"/>
                </a:lnTo>
                <a:lnTo>
                  <a:pt x="1311666" y="36710"/>
                </a:lnTo>
                <a:lnTo>
                  <a:pt x="1327874" y="38364"/>
                </a:lnTo>
                <a:lnTo>
                  <a:pt x="1343640" y="40459"/>
                </a:lnTo>
                <a:lnTo>
                  <a:pt x="1360104" y="41855"/>
                </a:lnTo>
                <a:lnTo>
                  <a:pt x="1394272" y="43407"/>
                </a:lnTo>
                <a:lnTo>
                  <a:pt x="1446976" y="44280"/>
                </a:lnTo>
                <a:lnTo>
                  <a:pt x="1546110" y="44616"/>
                </a:lnTo>
                <a:lnTo>
                  <a:pt x="1562552" y="45619"/>
                </a:lnTo>
                <a:lnTo>
                  <a:pt x="1578475" y="47280"/>
                </a:lnTo>
                <a:lnTo>
                  <a:pt x="1594051" y="49379"/>
                </a:lnTo>
                <a:lnTo>
                  <a:pt x="1609396" y="50779"/>
                </a:lnTo>
                <a:lnTo>
                  <a:pt x="1639676" y="52334"/>
                </a:lnTo>
                <a:lnTo>
                  <a:pt x="1684612" y="53209"/>
                </a:lnTo>
                <a:lnTo>
                  <a:pt x="1737112" y="54497"/>
                </a:lnTo>
                <a:lnTo>
                  <a:pt x="1749418" y="56175"/>
                </a:lnTo>
                <a:lnTo>
                  <a:pt x="1761591" y="58286"/>
                </a:lnTo>
                <a:lnTo>
                  <a:pt x="1772684" y="59693"/>
                </a:lnTo>
                <a:lnTo>
                  <a:pt x="1792944" y="61257"/>
                </a:lnTo>
                <a:lnTo>
                  <a:pt x="1848446" y="625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InkAnnotation42"/>
          <p:cNvSpPr/>
          <p:nvPr/>
        </p:nvSpPr>
        <p:spPr>
          <a:xfrm>
            <a:off x="6096000" y="3276600"/>
            <a:ext cx="1232298" cy="26790"/>
          </a:xfrm>
          <a:custGeom>
            <a:avLst/>
            <a:gdLst/>
            <a:ahLst/>
            <a:cxnLst/>
            <a:rect l="0" t="0" r="0" b="0"/>
            <a:pathLst>
              <a:path w="1232298" h="26790">
                <a:moveTo>
                  <a:pt x="0" y="0"/>
                </a:moveTo>
                <a:lnTo>
                  <a:pt x="741175" y="0"/>
                </a:lnTo>
                <a:lnTo>
                  <a:pt x="759031" y="992"/>
                </a:lnTo>
                <a:lnTo>
                  <a:pt x="776887" y="2646"/>
                </a:lnTo>
                <a:lnTo>
                  <a:pt x="794746" y="4741"/>
                </a:lnTo>
                <a:lnTo>
                  <a:pt x="812604" y="6137"/>
                </a:lnTo>
                <a:lnTo>
                  <a:pt x="830463" y="7068"/>
                </a:lnTo>
                <a:lnTo>
                  <a:pt x="865189" y="8103"/>
                </a:lnTo>
                <a:lnTo>
                  <a:pt x="947788" y="8821"/>
                </a:lnTo>
                <a:lnTo>
                  <a:pt x="1041383" y="8920"/>
                </a:lnTo>
                <a:lnTo>
                  <a:pt x="1055412" y="9916"/>
                </a:lnTo>
                <a:lnTo>
                  <a:pt x="1068732" y="11571"/>
                </a:lnTo>
                <a:lnTo>
                  <a:pt x="1081582" y="13667"/>
                </a:lnTo>
                <a:lnTo>
                  <a:pt x="1094117" y="15065"/>
                </a:lnTo>
                <a:lnTo>
                  <a:pt x="1106442" y="15997"/>
                </a:lnTo>
                <a:lnTo>
                  <a:pt x="1129729" y="17031"/>
                </a:lnTo>
                <a:lnTo>
                  <a:pt x="1160565" y="17614"/>
                </a:lnTo>
                <a:lnTo>
                  <a:pt x="1208286" y="17827"/>
                </a:lnTo>
                <a:lnTo>
                  <a:pt x="1214306" y="18830"/>
                </a:lnTo>
                <a:lnTo>
                  <a:pt x="1219310" y="20491"/>
                </a:lnTo>
                <a:lnTo>
                  <a:pt x="1232297" y="267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InkAnnotation43"/>
          <p:cNvSpPr/>
          <p:nvPr/>
        </p:nvSpPr>
        <p:spPr>
          <a:xfrm>
            <a:off x="6019800" y="3581400"/>
            <a:ext cx="2268142" cy="62509"/>
          </a:xfrm>
          <a:custGeom>
            <a:avLst/>
            <a:gdLst/>
            <a:ahLst/>
            <a:cxnLst/>
            <a:rect l="0" t="0" r="0" b="0"/>
            <a:pathLst>
              <a:path w="2268142" h="62509">
                <a:moveTo>
                  <a:pt x="0" y="17860"/>
                </a:moveTo>
                <a:lnTo>
                  <a:pt x="18043" y="17860"/>
                </a:lnTo>
                <a:lnTo>
                  <a:pt x="22942" y="16868"/>
                </a:lnTo>
                <a:lnTo>
                  <a:pt x="28194" y="15214"/>
                </a:lnTo>
                <a:lnTo>
                  <a:pt x="33678" y="13119"/>
                </a:lnTo>
                <a:lnTo>
                  <a:pt x="40312" y="11723"/>
                </a:lnTo>
                <a:lnTo>
                  <a:pt x="55619" y="10172"/>
                </a:lnTo>
                <a:lnTo>
                  <a:pt x="80972" y="9298"/>
                </a:lnTo>
                <a:lnTo>
                  <a:pt x="89700" y="8183"/>
                </a:lnTo>
                <a:lnTo>
                  <a:pt x="98495" y="6448"/>
                </a:lnTo>
                <a:lnTo>
                  <a:pt x="107336" y="4299"/>
                </a:lnTo>
                <a:lnTo>
                  <a:pt x="116205" y="2866"/>
                </a:lnTo>
                <a:lnTo>
                  <a:pt x="133997" y="1274"/>
                </a:lnTo>
                <a:lnTo>
                  <a:pt x="204698" y="112"/>
                </a:lnTo>
                <a:lnTo>
                  <a:pt x="601902" y="0"/>
                </a:lnTo>
                <a:lnTo>
                  <a:pt x="621534" y="993"/>
                </a:lnTo>
                <a:lnTo>
                  <a:pt x="640574" y="2646"/>
                </a:lnTo>
                <a:lnTo>
                  <a:pt x="659221" y="4741"/>
                </a:lnTo>
                <a:lnTo>
                  <a:pt x="678598" y="6137"/>
                </a:lnTo>
                <a:lnTo>
                  <a:pt x="718649" y="7689"/>
                </a:lnTo>
                <a:lnTo>
                  <a:pt x="780244" y="8562"/>
                </a:lnTo>
                <a:lnTo>
                  <a:pt x="980695" y="8921"/>
                </a:lnTo>
                <a:lnTo>
                  <a:pt x="1003047" y="9916"/>
                </a:lnTo>
                <a:lnTo>
                  <a:pt x="1024893" y="11572"/>
                </a:lnTo>
                <a:lnTo>
                  <a:pt x="1046402" y="13668"/>
                </a:lnTo>
                <a:lnTo>
                  <a:pt x="1068680" y="15065"/>
                </a:lnTo>
                <a:lnTo>
                  <a:pt x="1114599" y="16618"/>
                </a:lnTo>
                <a:lnTo>
                  <a:pt x="1202618" y="17614"/>
                </a:lnTo>
                <a:lnTo>
                  <a:pt x="1319021" y="17827"/>
                </a:lnTo>
                <a:lnTo>
                  <a:pt x="1342699" y="18831"/>
                </a:lnTo>
                <a:lnTo>
                  <a:pt x="1366421" y="20491"/>
                </a:lnTo>
                <a:lnTo>
                  <a:pt x="1390174" y="22591"/>
                </a:lnTo>
                <a:lnTo>
                  <a:pt x="1412954" y="23990"/>
                </a:lnTo>
                <a:lnTo>
                  <a:pt x="1456786" y="25545"/>
                </a:lnTo>
                <a:lnTo>
                  <a:pt x="1548647" y="26544"/>
                </a:lnTo>
                <a:lnTo>
                  <a:pt x="1793509" y="26787"/>
                </a:lnTo>
                <a:lnTo>
                  <a:pt x="1814798" y="27780"/>
                </a:lnTo>
                <a:lnTo>
                  <a:pt x="1834943" y="29434"/>
                </a:lnTo>
                <a:lnTo>
                  <a:pt x="1854327" y="31530"/>
                </a:lnTo>
                <a:lnTo>
                  <a:pt x="1874194" y="32926"/>
                </a:lnTo>
                <a:lnTo>
                  <a:pt x="1914790" y="34477"/>
                </a:lnTo>
                <a:lnTo>
                  <a:pt x="1996451" y="35474"/>
                </a:lnTo>
                <a:lnTo>
                  <a:pt x="2052703" y="36639"/>
                </a:lnTo>
                <a:lnTo>
                  <a:pt x="2070937" y="38317"/>
                </a:lnTo>
                <a:lnTo>
                  <a:pt x="2089046" y="40427"/>
                </a:lnTo>
                <a:lnTo>
                  <a:pt x="2125043" y="45419"/>
                </a:lnTo>
                <a:lnTo>
                  <a:pt x="2142976" y="48138"/>
                </a:lnTo>
                <a:lnTo>
                  <a:pt x="2159893" y="49952"/>
                </a:lnTo>
                <a:lnTo>
                  <a:pt x="2176132" y="51161"/>
                </a:lnTo>
                <a:lnTo>
                  <a:pt x="2228359" y="53101"/>
                </a:lnTo>
                <a:lnTo>
                  <a:pt x="2237650" y="54252"/>
                </a:lnTo>
                <a:lnTo>
                  <a:pt x="2245829" y="56012"/>
                </a:lnTo>
                <a:lnTo>
                  <a:pt x="2268141" y="625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InkAnnotation44"/>
          <p:cNvSpPr/>
          <p:nvPr/>
        </p:nvSpPr>
        <p:spPr>
          <a:xfrm>
            <a:off x="5867400" y="3886200"/>
            <a:ext cx="1035835" cy="17860"/>
          </a:xfrm>
          <a:custGeom>
            <a:avLst/>
            <a:gdLst/>
            <a:ahLst/>
            <a:cxnLst/>
            <a:rect l="0" t="0" r="0" b="0"/>
            <a:pathLst>
              <a:path w="1035835" h="17860">
                <a:moveTo>
                  <a:pt x="8920" y="17859"/>
                </a:moveTo>
                <a:lnTo>
                  <a:pt x="22" y="17859"/>
                </a:lnTo>
                <a:lnTo>
                  <a:pt x="0" y="13118"/>
                </a:lnTo>
                <a:lnTo>
                  <a:pt x="989" y="11722"/>
                </a:lnTo>
                <a:lnTo>
                  <a:pt x="2640" y="10791"/>
                </a:lnTo>
                <a:lnTo>
                  <a:pt x="4734" y="10171"/>
                </a:lnTo>
                <a:lnTo>
                  <a:pt x="7121" y="9756"/>
                </a:lnTo>
                <a:lnTo>
                  <a:pt x="12420" y="9297"/>
                </a:lnTo>
                <a:lnTo>
                  <a:pt x="39892" y="8951"/>
                </a:lnTo>
                <a:lnTo>
                  <a:pt x="366647" y="8929"/>
                </a:lnTo>
                <a:lnTo>
                  <a:pt x="384326" y="7937"/>
                </a:lnTo>
                <a:lnTo>
                  <a:pt x="402066" y="6284"/>
                </a:lnTo>
                <a:lnTo>
                  <a:pt x="419845" y="4189"/>
                </a:lnTo>
                <a:lnTo>
                  <a:pt x="437652" y="2793"/>
                </a:lnTo>
                <a:lnTo>
                  <a:pt x="455475" y="1862"/>
                </a:lnTo>
                <a:lnTo>
                  <a:pt x="491154" y="827"/>
                </a:lnTo>
                <a:lnTo>
                  <a:pt x="616141" y="48"/>
                </a:lnTo>
                <a:lnTo>
                  <a:pt x="972754" y="0"/>
                </a:lnTo>
                <a:lnTo>
                  <a:pt x="981874" y="992"/>
                </a:lnTo>
                <a:lnTo>
                  <a:pt x="990931" y="2645"/>
                </a:lnTo>
                <a:lnTo>
                  <a:pt x="999946" y="4740"/>
                </a:lnTo>
                <a:lnTo>
                  <a:pt x="1006948" y="6137"/>
                </a:lnTo>
                <a:lnTo>
                  <a:pt x="1012608" y="7067"/>
                </a:lnTo>
                <a:lnTo>
                  <a:pt x="1017373" y="7688"/>
                </a:lnTo>
                <a:lnTo>
                  <a:pt x="1021542" y="8102"/>
                </a:lnTo>
                <a:lnTo>
                  <a:pt x="1025315" y="8378"/>
                </a:lnTo>
                <a:lnTo>
                  <a:pt x="1035834" y="892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6" name="Group 25"/>
          <p:cNvGrpSpPr/>
          <p:nvPr/>
        </p:nvGrpSpPr>
        <p:grpSpPr>
          <a:xfrm>
            <a:off x="5638800" y="5486400"/>
            <a:ext cx="2821783" cy="750095"/>
            <a:chOff x="6655382" y="5175819"/>
            <a:chExt cx="2821783" cy="750095"/>
          </a:xfrm>
        </p:grpSpPr>
        <p:sp>
          <p:nvSpPr>
            <p:cNvPr id="23" name="SMARTInkAnnotation45"/>
            <p:cNvSpPr/>
            <p:nvPr/>
          </p:nvSpPr>
          <p:spPr>
            <a:xfrm>
              <a:off x="6655382" y="5175819"/>
              <a:ext cx="2705697" cy="71439"/>
            </a:xfrm>
            <a:custGeom>
              <a:avLst/>
              <a:gdLst/>
              <a:ahLst/>
              <a:cxnLst/>
              <a:rect l="0" t="0" r="0" b="0"/>
              <a:pathLst>
                <a:path w="2705697" h="71439">
                  <a:moveTo>
                    <a:pt x="0" y="53578"/>
                  </a:moveTo>
                  <a:lnTo>
                    <a:pt x="4740" y="48838"/>
                  </a:lnTo>
                  <a:lnTo>
                    <a:pt x="7129" y="47442"/>
                  </a:lnTo>
                  <a:lnTo>
                    <a:pt x="12428" y="45890"/>
                  </a:lnTo>
                  <a:lnTo>
                    <a:pt x="24907" y="43902"/>
                  </a:lnTo>
                  <a:lnTo>
                    <a:pt x="29503" y="42166"/>
                  </a:lnTo>
                  <a:lnTo>
                    <a:pt x="34552" y="40017"/>
                  </a:lnTo>
                  <a:lnTo>
                    <a:pt x="45453" y="34983"/>
                  </a:lnTo>
                  <a:lnTo>
                    <a:pt x="51138" y="32252"/>
                  </a:lnTo>
                  <a:lnTo>
                    <a:pt x="55920" y="30431"/>
                  </a:lnTo>
                  <a:lnTo>
                    <a:pt x="63879" y="28408"/>
                  </a:lnTo>
                  <a:lnTo>
                    <a:pt x="68383" y="26876"/>
                  </a:lnTo>
                  <a:lnTo>
                    <a:pt x="73370" y="24863"/>
                  </a:lnTo>
                  <a:lnTo>
                    <a:pt x="78679" y="22529"/>
                  </a:lnTo>
                  <a:lnTo>
                    <a:pt x="84202" y="20973"/>
                  </a:lnTo>
                  <a:lnTo>
                    <a:pt x="95632" y="19243"/>
                  </a:lnTo>
                  <a:lnTo>
                    <a:pt x="101457" y="17790"/>
                  </a:lnTo>
                  <a:lnTo>
                    <a:pt x="107326" y="15829"/>
                  </a:lnTo>
                  <a:lnTo>
                    <a:pt x="113222" y="13529"/>
                  </a:lnTo>
                  <a:lnTo>
                    <a:pt x="120130" y="11996"/>
                  </a:lnTo>
                  <a:lnTo>
                    <a:pt x="143081" y="9839"/>
                  </a:lnTo>
                  <a:lnTo>
                    <a:pt x="187464" y="8018"/>
                  </a:lnTo>
                  <a:lnTo>
                    <a:pt x="194429" y="6337"/>
                  </a:lnTo>
                  <a:lnTo>
                    <a:pt x="201057" y="4225"/>
                  </a:lnTo>
                  <a:lnTo>
                    <a:pt x="208452" y="2816"/>
                  </a:lnTo>
                  <a:lnTo>
                    <a:pt x="233081" y="835"/>
                  </a:lnTo>
                  <a:lnTo>
                    <a:pt x="311333" y="33"/>
                  </a:lnTo>
                  <a:lnTo>
                    <a:pt x="321658" y="1014"/>
                  </a:lnTo>
                  <a:lnTo>
                    <a:pt x="332509" y="2661"/>
                  </a:lnTo>
                  <a:lnTo>
                    <a:pt x="343711" y="4750"/>
                  </a:lnTo>
                  <a:lnTo>
                    <a:pt x="355148" y="6144"/>
                  </a:lnTo>
                  <a:lnTo>
                    <a:pt x="390207" y="8104"/>
                  </a:lnTo>
                  <a:lnTo>
                    <a:pt x="473289" y="8881"/>
                  </a:lnTo>
                  <a:lnTo>
                    <a:pt x="498086" y="9901"/>
                  </a:lnTo>
                  <a:lnTo>
                    <a:pt x="511643" y="11561"/>
                  </a:lnTo>
                  <a:lnTo>
                    <a:pt x="525642" y="13661"/>
                  </a:lnTo>
                  <a:lnTo>
                    <a:pt x="538943" y="15061"/>
                  </a:lnTo>
                  <a:lnTo>
                    <a:pt x="577619" y="17030"/>
                  </a:lnTo>
                  <a:lnTo>
                    <a:pt x="649304" y="17751"/>
                  </a:lnTo>
                  <a:lnTo>
                    <a:pt x="663058" y="18779"/>
                  </a:lnTo>
                  <a:lnTo>
                    <a:pt x="676194" y="20457"/>
                  </a:lnTo>
                  <a:lnTo>
                    <a:pt x="688921" y="22567"/>
                  </a:lnTo>
                  <a:lnTo>
                    <a:pt x="702367" y="23975"/>
                  </a:lnTo>
                  <a:lnTo>
                    <a:pt x="744001" y="25955"/>
                  </a:lnTo>
                  <a:lnTo>
                    <a:pt x="824418" y="26716"/>
                  </a:lnTo>
                  <a:lnTo>
                    <a:pt x="905782" y="25791"/>
                  </a:lnTo>
                  <a:lnTo>
                    <a:pt x="920362" y="24139"/>
                  </a:lnTo>
                  <a:lnTo>
                    <a:pt x="935043" y="22046"/>
                  </a:lnTo>
                  <a:lnTo>
                    <a:pt x="948800" y="20651"/>
                  </a:lnTo>
                  <a:lnTo>
                    <a:pt x="974668" y="19100"/>
                  </a:lnTo>
                  <a:lnTo>
                    <a:pt x="988114" y="17695"/>
                  </a:lnTo>
                  <a:lnTo>
                    <a:pt x="1002041" y="15765"/>
                  </a:lnTo>
                  <a:lnTo>
                    <a:pt x="1016285" y="13487"/>
                  </a:lnTo>
                  <a:lnTo>
                    <a:pt x="1030741" y="11968"/>
                  </a:lnTo>
                  <a:lnTo>
                    <a:pt x="1074791" y="9829"/>
                  </a:lnTo>
                  <a:lnTo>
                    <a:pt x="1118271" y="8204"/>
                  </a:lnTo>
                  <a:lnTo>
                    <a:pt x="1131474" y="6462"/>
                  </a:lnTo>
                  <a:lnTo>
                    <a:pt x="1144246" y="4308"/>
                  </a:lnTo>
                  <a:lnTo>
                    <a:pt x="1157721" y="2872"/>
                  </a:lnTo>
                  <a:lnTo>
                    <a:pt x="1199397" y="851"/>
                  </a:lnTo>
                  <a:lnTo>
                    <a:pt x="1280822" y="75"/>
                  </a:lnTo>
                  <a:lnTo>
                    <a:pt x="1524033" y="0"/>
                  </a:lnTo>
                  <a:lnTo>
                    <a:pt x="1538905" y="992"/>
                  </a:lnTo>
                  <a:lnTo>
                    <a:pt x="1553781" y="2646"/>
                  </a:lnTo>
                  <a:lnTo>
                    <a:pt x="1568658" y="4741"/>
                  </a:lnTo>
                  <a:lnTo>
                    <a:pt x="1583538" y="6137"/>
                  </a:lnTo>
                  <a:lnTo>
                    <a:pt x="1628182" y="8103"/>
                  </a:lnTo>
                  <a:lnTo>
                    <a:pt x="1672829" y="9677"/>
                  </a:lnTo>
                  <a:lnTo>
                    <a:pt x="1687712" y="11413"/>
                  </a:lnTo>
                  <a:lnTo>
                    <a:pt x="1702594" y="13562"/>
                  </a:lnTo>
                  <a:lnTo>
                    <a:pt x="1717477" y="14994"/>
                  </a:lnTo>
                  <a:lnTo>
                    <a:pt x="1747243" y="16586"/>
                  </a:lnTo>
                  <a:lnTo>
                    <a:pt x="1763118" y="18003"/>
                  </a:lnTo>
                  <a:lnTo>
                    <a:pt x="1779654" y="19939"/>
                  </a:lnTo>
                  <a:lnTo>
                    <a:pt x="1796631" y="22223"/>
                  </a:lnTo>
                  <a:lnTo>
                    <a:pt x="1813902" y="23745"/>
                  </a:lnTo>
                  <a:lnTo>
                    <a:pt x="1848968" y="25436"/>
                  </a:lnTo>
                  <a:lnTo>
                    <a:pt x="1866653" y="26880"/>
                  </a:lnTo>
                  <a:lnTo>
                    <a:pt x="1884396" y="28834"/>
                  </a:lnTo>
                  <a:lnTo>
                    <a:pt x="1902178" y="31129"/>
                  </a:lnTo>
                  <a:lnTo>
                    <a:pt x="1918993" y="32659"/>
                  </a:lnTo>
                  <a:lnTo>
                    <a:pt x="1967354" y="34812"/>
                  </a:lnTo>
                  <a:lnTo>
                    <a:pt x="2018947" y="36442"/>
                  </a:lnTo>
                  <a:lnTo>
                    <a:pt x="2036527" y="38186"/>
                  </a:lnTo>
                  <a:lnTo>
                    <a:pt x="2054200" y="40340"/>
                  </a:lnTo>
                  <a:lnTo>
                    <a:pt x="2071936" y="41776"/>
                  </a:lnTo>
                  <a:lnTo>
                    <a:pt x="2107516" y="43372"/>
                  </a:lnTo>
                  <a:lnTo>
                    <a:pt x="2125340" y="44790"/>
                  </a:lnTo>
                  <a:lnTo>
                    <a:pt x="2143173" y="46727"/>
                  </a:lnTo>
                  <a:lnTo>
                    <a:pt x="2161017" y="49011"/>
                  </a:lnTo>
                  <a:lnTo>
                    <a:pt x="2178865" y="50533"/>
                  </a:lnTo>
                  <a:lnTo>
                    <a:pt x="2232428" y="52676"/>
                  </a:lnTo>
                  <a:lnTo>
                    <a:pt x="2286002" y="54304"/>
                  </a:lnTo>
                  <a:lnTo>
                    <a:pt x="2303861" y="56046"/>
                  </a:lnTo>
                  <a:lnTo>
                    <a:pt x="2321720" y="58200"/>
                  </a:lnTo>
                  <a:lnTo>
                    <a:pt x="2338587" y="59637"/>
                  </a:lnTo>
                  <a:lnTo>
                    <a:pt x="2387020" y="61657"/>
                  </a:lnTo>
                  <a:lnTo>
                    <a:pt x="2483506" y="62433"/>
                  </a:lnTo>
                  <a:lnTo>
                    <a:pt x="2614578" y="62507"/>
                  </a:lnTo>
                  <a:lnTo>
                    <a:pt x="2624115" y="63499"/>
                  </a:lnTo>
                  <a:lnTo>
                    <a:pt x="2633450" y="65153"/>
                  </a:lnTo>
                  <a:lnTo>
                    <a:pt x="2642648" y="67248"/>
                  </a:lnTo>
                  <a:lnTo>
                    <a:pt x="2651757" y="68644"/>
                  </a:lnTo>
                  <a:lnTo>
                    <a:pt x="2676816" y="70610"/>
                  </a:lnTo>
                  <a:lnTo>
                    <a:pt x="2705696" y="714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InkAnnotation46"/>
            <p:cNvSpPr/>
            <p:nvPr/>
          </p:nvSpPr>
          <p:spPr>
            <a:xfrm>
              <a:off x="6958992" y="5452640"/>
              <a:ext cx="2411016" cy="62141"/>
            </a:xfrm>
            <a:custGeom>
              <a:avLst/>
              <a:gdLst/>
              <a:ahLst/>
              <a:cxnLst/>
              <a:rect l="0" t="0" r="0" b="0"/>
              <a:pathLst>
                <a:path w="2411016" h="62141">
                  <a:moveTo>
                    <a:pt x="0" y="53578"/>
                  </a:moveTo>
                  <a:lnTo>
                    <a:pt x="29888" y="53578"/>
                  </a:lnTo>
                  <a:lnTo>
                    <a:pt x="33816" y="54570"/>
                  </a:lnTo>
                  <a:lnTo>
                    <a:pt x="38418" y="56223"/>
                  </a:lnTo>
                  <a:lnTo>
                    <a:pt x="43472" y="58318"/>
                  </a:lnTo>
                  <a:lnTo>
                    <a:pt x="48824" y="59715"/>
                  </a:lnTo>
                  <a:lnTo>
                    <a:pt x="60064" y="61266"/>
                  </a:lnTo>
                  <a:lnTo>
                    <a:pt x="82289" y="62140"/>
                  </a:lnTo>
                  <a:lnTo>
                    <a:pt x="90578" y="61270"/>
                  </a:lnTo>
                  <a:lnTo>
                    <a:pt x="99081" y="59698"/>
                  </a:lnTo>
                  <a:lnTo>
                    <a:pt x="107725" y="57658"/>
                  </a:lnTo>
                  <a:lnTo>
                    <a:pt x="117457" y="56298"/>
                  </a:lnTo>
                  <a:lnTo>
                    <a:pt x="151108" y="54384"/>
                  </a:lnTo>
                  <a:lnTo>
                    <a:pt x="192057" y="52824"/>
                  </a:lnTo>
                  <a:lnTo>
                    <a:pt x="206421" y="51091"/>
                  </a:lnTo>
                  <a:lnTo>
                    <a:pt x="220958" y="48943"/>
                  </a:lnTo>
                  <a:lnTo>
                    <a:pt x="236601" y="47511"/>
                  </a:lnTo>
                  <a:lnTo>
                    <a:pt x="269859" y="45920"/>
                  </a:lnTo>
                  <a:lnTo>
                    <a:pt x="339716" y="44899"/>
                  </a:lnTo>
                  <a:lnTo>
                    <a:pt x="494646" y="44658"/>
                  </a:lnTo>
                  <a:lnTo>
                    <a:pt x="515302" y="43663"/>
                  </a:lnTo>
                  <a:lnTo>
                    <a:pt x="536019" y="42007"/>
                  </a:lnTo>
                  <a:lnTo>
                    <a:pt x="556775" y="39910"/>
                  </a:lnTo>
                  <a:lnTo>
                    <a:pt x="578551" y="38513"/>
                  </a:lnTo>
                  <a:lnTo>
                    <a:pt x="623912" y="36960"/>
                  </a:lnTo>
                  <a:lnTo>
                    <a:pt x="689334" y="36087"/>
                  </a:lnTo>
                  <a:lnTo>
                    <a:pt x="711572" y="34971"/>
                  </a:lnTo>
                  <a:lnTo>
                    <a:pt x="734334" y="33236"/>
                  </a:lnTo>
                  <a:lnTo>
                    <a:pt x="757447" y="31086"/>
                  </a:lnTo>
                  <a:lnTo>
                    <a:pt x="779799" y="29654"/>
                  </a:lnTo>
                  <a:lnTo>
                    <a:pt x="823158" y="28062"/>
                  </a:lnTo>
                  <a:lnTo>
                    <a:pt x="886615" y="27166"/>
                  </a:lnTo>
                  <a:lnTo>
                    <a:pt x="908576" y="26048"/>
                  </a:lnTo>
                  <a:lnTo>
                    <a:pt x="931155" y="24310"/>
                  </a:lnTo>
                  <a:lnTo>
                    <a:pt x="954145" y="22160"/>
                  </a:lnTo>
                  <a:lnTo>
                    <a:pt x="976417" y="20727"/>
                  </a:lnTo>
                  <a:lnTo>
                    <a:pt x="1019683" y="19133"/>
                  </a:lnTo>
                  <a:lnTo>
                    <a:pt x="1040946" y="17716"/>
                  </a:lnTo>
                  <a:lnTo>
                    <a:pt x="1062065" y="15780"/>
                  </a:lnTo>
                  <a:lnTo>
                    <a:pt x="1083089" y="13496"/>
                  </a:lnTo>
                  <a:lnTo>
                    <a:pt x="1105044" y="11974"/>
                  </a:lnTo>
                  <a:lnTo>
                    <a:pt x="1150604" y="10283"/>
                  </a:lnTo>
                  <a:lnTo>
                    <a:pt x="1172874" y="8839"/>
                  </a:lnTo>
                  <a:lnTo>
                    <a:pt x="1194666" y="6885"/>
                  </a:lnTo>
                  <a:lnTo>
                    <a:pt x="1216140" y="4590"/>
                  </a:lnTo>
                  <a:lnTo>
                    <a:pt x="1237400" y="3060"/>
                  </a:lnTo>
                  <a:lnTo>
                    <a:pt x="1279544" y="1359"/>
                  </a:lnTo>
                  <a:lnTo>
                    <a:pt x="1347058" y="403"/>
                  </a:lnTo>
                  <a:lnTo>
                    <a:pt x="1735223" y="0"/>
                  </a:lnTo>
                  <a:lnTo>
                    <a:pt x="1756097" y="992"/>
                  </a:lnTo>
                  <a:lnTo>
                    <a:pt x="1776957" y="2646"/>
                  </a:lnTo>
                  <a:lnTo>
                    <a:pt x="1797810" y="4740"/>
                  </a:lnTo>
                  <a:lnTo>
                    <a:pt x="1818657" y="6136"/>
                  </a:lnTo>
                  <a:lnTo>
                    <a:pt x="1860341" y="7688"/>
                  </a:lnTo>
                  <a:lnTo>
                    <a:pt x="1942701" y="8684"/>
                  </a:lnTo>
                  <a:lnTo>
                    <a:pt x="2411015" y="892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InkAnnotation47"/>
            <p:cNvSpPr/>
            <p:nvPr/>
          </p:nvSpPr>
          <p:spPr>
            <a:xfrm>
              <a:off x="6878625" y="5721796"/>
              <a:ext cx="2598540" cy="204118"/>
            </a:xfrm>
            <a:custGeom>
              <a:avLst/>
              <a:gdLst/>
              <a:ahLst/>
              <a:cxnLst/>
              <a:rect l="0" t="0" r="0" b="0"/>
              <a:pathLst>
                <a:path w="2598540" h="204118">
                  <a:moveTo>
                    <a:pt x="0" y="204117"/>
                  </a:moveTo>
                  <a:lnTo>
                    <a:pt x="7688" y="196428"/>
                  </a:lnTo>
                  <a:lnTo>
                    <a:pt x="11024" y="195739"/>
                  </a:lnTo>
                  <a:lnTo>
                    <a:pt x="13302" y="195555"/>
                  </a:lnTo>
                  <a:lnTo>
                    <a:pt x="30730" y="190555"/>
                  </a:lnTo>
                  <a:lnTo>
                    <a:pt x="64889" y="184178"/>
                  </a:lnTo>
                  <a:lnTo>
                    <a:pt x="82417" y="179380"/>
                  </a:lnTo>
                  <a:lnTo>
                    <a:pt x="137583" y="165300"/>
                  </a:lnTo>
                  <a:lnTo>
                    <a:pt x="163674" y="159414"/>
                  </a:lnTo>
                  <a:lnTo>
                    <a:pt x="220846" y="147552"/>
                  </a:lnTo>
                  <a:lnTo>
                    <a:pt x="314353" y="137390"/>
                  </a:lnTo>
                  <a:lnTo>
                    <a:pt x="378197" y="132618"/>
                  </a:lnTo>
                  <a:lnTo>
                    <a:pt x="429558" y="126819"/>
                  </a:lnTo>
                  <a:lnTo>
                    <a:pt x="500247" y="121710"/>
                  </a:lnTo>
                  <a:lnTo>
                    <a:pt x="576275" y="116181"/>
                  </a:lnTo>
                  <a:lnTo>
                    <a:pt x="657183" y="108952"/>
                  </a:lnTo>
                  <a:lnTo>
                    <a:pt x="734166" y="106495"/>
                  </a:lnTo>
                  <a:lnTo>
                    <a:pt x="811218" y="101269"/>
                  </a:lnTo>
                  <a:lnTo>
                    <a:pt x="870510" y="93497"/>
                  </a:lnTo>
                  <a:lnTo>
                    <a:pt x="966445" y="86105"/>
                  </a:lnTo>
                  <a:lnTo>
                    <a:pt x="1027518" y="81176"/>
                  </a:lnTo>
                  <a:lnTo>
                    <a:pt x="1089601" y="77070"/>
                  </a:lnTo>
                  <a:lnTo>
                    <a:pt x="1151982" y="72215"/>
                  </a:lnTo>
                  <a:lnTo>
                    <a:pt x="1217098" y="68131"/>
                  </a:lnTo>
                  <a:lnTo>
                    <a:pt x="1284017" y="63284"/>
                  </a:lnTo>
                  <a:lnTo>
                    <a:pt x="1350478" y="59201"/>
                  </a:lnTo>
                  <a:lnTo>
                    <a:pt x="1420441" y="54354"/>
                  </a:lnTo>
                  <a:lnTo>
                    <a:pt x="1491442" y="52917"/>
                  </a:lnTo>
                  <a:lnTo>
                    <a:pt x="1581803" y="52432"/>
                  </a:lnTo>
                  <a:lnTo>
                    <a:pt x="1650267" y="47607"/>
                  </a:lnTo>
                  <a:lnTo>
                    <a:pt x="1738376" y="43225"/>
                  </a:lnTo>
                  <a:lnTo>
                    <a:pt x="1784311" y="39013"/>
                  </a:lnTo>
                  <a:lnTo>
                    <a:pt x="1828540" y="33834"/>
                  </a:lnTo>
                  <a:lnTo>
                    <a:pt x="1892487" y="27985"/>
                  </a:lnTo>
                  <a:lnTo>
                    <a:pt x="1955421" y="23607"/>
                  </a:lnTo>
                  <a:lnTo>
                    <a:pt x="1997192" y="18719"/>
                  </a:lnTo>
                  <a:lnTo>
                    <a:pt x="2038909" y="13238"/>
                  </a:lnTo>
                  <a:lnTo>
                    <a:pt x="2136051" y="5752"/>
                  </a:lnTo>
                  <a:lnTo>
                    <a:pt x="2213165" y="120"/>
                  </a:lnTo>
                  <a:lnTo>
                    <a:pt x="2285724" y="0"/>
                  </a:lnTo>
                  <a:lnTo>
                    <a:pt x="2357383" y="5856"/>
                  </a:lnTo>
                  <a:lnTo>
                    <a:pt x="2428864" y="12048"/>
                  </a:lnTo>
                  <a:lnTo>
                    <a:pt x="2493181" y="16688"/>
                  </a:lnTo>
                  <a:lnTo>
                    <a:pt x="2523600" y="20935"/>
                  </a:lnTo>
                  <a:lnTo>
                    <a:pt x="2548365" y="26130"/>
                  </a:lnTo>
                  <a:lnTo>
                    <a:pt x="2576396" y="31988"/>
                  </a:lnTo>
                  <a:lnTo>
                    <a:pt x="2598539" y="344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0" name="Group 29"/>
          <p:cNvGrpSpPr/>
          <p:nvPr/>
        </p:nvGrpSpPr>
        <p:grpSpPr>
          <a:xfrm>
            <a:off x="5334000" y="4038600"/>
            <a:ext cx="3419366" cy="1124009"/>
            <a:chOff x="5313869" y="3938673"/>
            <a:chExt cx="3419366" cy="1124009"/>
          </a:xfrm>
        </p:grpSpPr>
        <p:sp>
          <p:nvSpPr>
            <p:cNvPr id="28" name="SMARTInkAnnotation48"/>
            <p:cNvSpPr/>
            <p:nvPr/>
          </p:nvSpPr>
          <p:spPr>
            <a:xfrm>
              <a:off x="5313869" y="3938673"/>
              <a:ext cx="708169" cy="684826"/>
            </a:xfrm>
            <a:custGeom>
              <a:avLst/>
              <a:gdLst/>
              <a:ahLst/>
              <a:cxnLst/>
              <a:rect l="0" t="0" r="0" b="0"/>
              <a:pathLst>
                <a:path w="708169" h="684826">
                  <a:moveTo>
                    <a:pt x="642232" y="320787"/>
                  </a:moveTo>
                  <a:lnTo>
                    <a:pt x="642232" y="316047"/>
                  </a:lnTo>
                  <a:lnTo>
                    <a:pt x="649300" y="295628"/>
                  </a:lnTo>
                  <a:lnTo>
                    <a:pt x="650611" y="280260"/>
                  </a:lnTo>
                  <a:lnTo>
                    <a:pt x="649925" y="265072"/>
                  </a:lnTo>
                  <a:lnTo>
                    <a:pt x="646312" y="248400"/>
                  </a:lnTo>
                  <a:lnTo>
                    <a:pt x="638701" y="217539"/>
                  </a:lnTo>
                  <a:lnTo>
                    <a:pt x="635702" y="197508"/>
                  </a:lnTo>
                  <a:lnTo>
                    <a:pt x="634902" y="188000"/>
                  </a:lnTo>
                  <a:lnTo>
                    <a:pt x="628722" y="169497"/>
                  </a:lnTo>
                  <a:lnTo>
                    <a:pt x="620352" y="151352"/>
                  </a:lnTo>
                  <a:lnTo>
                    <a:pt x="613326" y="133366"/>
                  </a:lnTo>
                  <a:lnTo>
                    <a:pt x="604249" y="115450"/>
                  </a:lnTo>
                  <a:lnTo>
                    <a:pt x="593601" y="97565"/>
                  </a:lnTo>
                  <a:lnTo>
                    <a:pt x="582254" y="79695"/>
                  </a:lnTo>
                  <a:lnTo>
                    <a:pt x="567950" y="64476"/>
                  </a:lnTo>
                  <a:lnTo>
                    <a:pt x="551671" y="51098"/>
                  </a:lnTo>
                  <a:lnTo>
                    <a:pt x="534514" y="38537"/>
                  </a:lnTo>
                  <a:lnTo>
                    <a:pt x="508120" y="20310"/>
                  </a:lnTo>
                  <a:lnTo>
                    <a:pt x="487708" y="10963"/>
                  </a:lnTo>
                  <a:lnTo>
                    <a:pt x="476708" y="7082"/>
                  </a:lnTo>
                  <a:lnTo>
                    <a:pt x="465406" y="4494"/>
                  </a:lnTo>
                  <a:lnTo>
                    <a:pt x="453903" y="2768"/>
                  </a:lnTo>
                  <a:lnTo>
                    <a:pt x="442265" y="1619"/>
                  </a:lnTo>
                  <a:lnTo>
                    <a:pt x="430538" y="852"/>
                  </a:lnTo>
                  <a:lnTo>
                    <a:pt x="418752" y="341"/>
                  </a:lnTo>
                  <a:lnTo>
                    <a:pt x="406925" y="0"/>
                  </a:lnTo>
                  <a:lnTo>
                    <a:pt x="394079" y="1757"/>
                  </a:lnTo>
                  <a:lnTo>
                    <a:pt x="380555" y="4913"/>
                  </a:lnTo>
                  <a:lnTo>
                    <a:pt x="366578" y="9001"/>
                  </a:lnTo>
                  <a:lnTo>
                    <a:pt x="352299" y="12719"/>
                  </a:lnTo>
                  <a:lnTo>
                    <a:pt x="323203" y="19496"/>
                  </a:lnTo>
                  <a:lnTo>
                    <a:pt x="308499" y="24676"/>
                  </a:lnTo>
                  <a:lnTo>
                    <a:pt x="293736" y="31106"/>
                  </a:lnTo>
                  <a:lnTo>
                    <a:pt x="278933" y="38370"/>
                  </a:lnTo>
                  <a:lnTo>
                    <a:pt x="264102" y="46189"/>
                  </a:lnTo>
                  <a:lnTo>
                    <a:pt x="234396" y="62814"/>
                  </a:lnTo>
                  <a:lnTo>
                    <a:pt x="189781" y="88908"/>
                  </a:lnTo>
                  <a:lnTo>
                    <a:pt x="174902" y="99725"/>
                  </a:lnTo>
                  <a:lnTo>
                    <a:pt x="160022" y="111897"/>
                  </a:lnTo>
                  <a:lnTo>
                    <a:pt x="145142" y="124972"/>
                  </a:lnTo>
                  <a:lnTo>
                    <a:pt x="118025" y="150084"/>
                  </a:lnTo>
                  <a:lnTo>
                    <a:pt x="105237" y="162337"/>
                  </a:lnTo>
                  <a:lnTo>
                    <a:pt x="92743" y="176458"/>
                  </a:lnTo>
                  <a:lnTo>
                    <a:pt x="80445" y="191826"/>
                  </a:lnTo>
                  <a:lnTo>
                    <a:pt x="68278" y="208024"/>
                  </a:lnTo>
                  <a:lnTo>
                    <a:pt x="58182" y="223784"/>
                  </a:lnTo>
                  <a:lnTo>
                    <a:pt x="49467" y="239251"/>
                  </a:lnTo>
                  <a:lnTo>
                    <a:pt x="41672" y="254524"/>
                  </a:lnTo>
                  <a:lnTo>
                    <a:pt x="34492" y="269667"/>
                  </a:lnTo>
                  <a:lnTo>
                    <a:pt x="21222" y="299721"/>
                  </a:lnTo>
                  <a:lnTo>
                    <a:pt x="15897" y="314680"/>
                  </a:lnTo>
                  <a:lnTo>
                    <a:pt x="11355" y="329614"/>
                  </a:lnTo>
                  <a:lnTo>
                    <a:pt x="7335" y="344531"/>
                  </a:lnTo>
                  <a:lnTo>
                    <a:pt x="4655" y="360429"/>
                  </a:lnTo>
                  <a:lnTo>
                    <a:pt x="2868" y="376981"/>
                  </a:lnTo>
                  <a:lnTo>
                    <a:pt x="1677" y="393969"/>
                  </a:lnTo>
                  <a:lnTo>
                    <a:pt x="883" y="409263"/>
                  </a:lnTo>
                  <a:lnTo>
                    <a:pt x="0" y="436839"/>
                  </a:lnTo>
                  <a:lnTo>
                    <a:pt x="1749" y="450741"/>
                  </a:lnTo>
                  <a:lnTo>
                    <a:pt x="4900" y="464970"/>
                  </a:lnTo>
                  <a:lnTo>
                    <a:pt x="8985" y="479417"/>
                  </a:lnTo>
                  <a:lnTo>
                    <a:pt x="13692" y="493017"/>
                  </a:lnTo>
                  <a:lnTo>
                    <a:pt x="18815" y="506052"/>
                  </a:lnTo>
                  <a:lnTo>
                    <a:pt x="24214" y="518711"/>
                  </a:lnTo>
                  <a:lnTo>
                    <a:pt x="30791" y="532112"/>
                  </a:lnTo>
                  <a:lnTo>
                    <a:pt x="38151" y="546006"/>
                  </a:lnTo>
                  <a:lnTo>
                    <a:pt x="46035" y="560231"/>
                  </a:lnTo>
                  <a:lnTo>
                    <a:pt x="55259" y="572690"/>
                  </a:lnTo>
                  <a:lnTo>
                    <a:pt x="65378" y="583972"/>
                  </a:lnTo>
                  <a:lnTo>
                    <a:pt x="105393" y="623467"/>
                  </a:lnTo>
                  <a:lnTo>
                    <a:pt x="116659" y="632707"/>
                  </a:lnTo>
                  <a:lnTo>
                    <a:pt x="129132" y="641843"/>
                  </a:lnTo>
                  <a:lnTo>
                    <a:pt x="142407" y="650911"/>
                  </a:lnTo>
                  <a:lnTo>
                    <a:pt x="156219" y="657947"/>
                  </a:lnTo>
                  <a:lnTo>
                    <a:pt x="170387" y="663632"/>
                  </a:lnTo>
                  <a:lnTo>
                    <a:pt x="184794" y="668412"/>
                  </a:lnTo>
                  <a:lnTo>
                    <a:pt x="198367" y="672592"/>
                  </a:lnTo>
                  <a:lnTo>
                    <a:pt x="224032" y="679882"/>
                  </a:lnTo>
                  <a:lnTo>
                    <a:pt x="237424" y="682223"/>
                  </a:lnTo>
                  <a:lnTo>
                    <a:pt x="251313" y="683784"/>
                  </a:lnTo>
                  <a:lnTo>
                    <a:pt x="265533" y="684825"/>
                  </a:lnTo>
                  <a:lnTo>
                    <a:pt x="280967" y="684526"/>
                  </a:lnTo>
                  <a:lnTo>
                    <a:pt x="297209" y="683334"/>
                  </a:lnTo>
                  <a:lnTo>
                    <a:pt x="313990" y="681548"/>
                  </a:lnTo>
                  <a:lnTo>
                    <a:pt x="330138" y="679365"/>
                  </a:lnTo>
                  <a:lnTo>
                    <a:pt x="361310" y="674293"/>
                  </a:lnTo>
                  <a:lnTo>
                    <a:pt x="376568" y="669567"/>
                  </a:lnTo>
                  <a:lnTo>
                    <a:pt x="391701" y="663441"/>
                  </a:lnTo>
                  <a:lnTo>
                    <a:pt x="422737" y="648695"/>
                  </a:lnTo>
                  <a:lnTo>
                    <a:pt x="456374" y="632219"/>
                  </a:lnTo>
                  <a:lnTo>
                    <a:pt x="472686" y="623659"/>
                  </a:lnTo>
                  <a:lnTo>
                    <a:pt x="504039" y="606210"/>
                  </a:lnTo>
                  <a:lnTo>
                    <a:pt x="518354" y="595405"/>
                  </a:lnTo>
                  <a:lnTo>
                    <a:pt x="531865" y="583240"/>
                  </a:lnTo>
                  <a:lnTo>
                    <a:pt x="586808" y="528073"/>
                  </a:lnTo>
                  <a:lnTo>
                    <a:pt x="599329" y="513548"/>
                  </a:lnTo>
                  <a:lnTo>
                    <a:pt x="610653" y="498904"/>
                  </a:lnTo>
                  <a:lnTo>
                    <a:pt x="632166" y="468411"/>
                  </a:lnTo>
                  <a:lnTo>
                    <a:pt x="654956" y="435015"/>
                  </a:lnTo>
                  <a:lnTo>
                    <a:pt x="664606" y="418768"/>
                  </a:lnTo>
                  <a:lnTo>
                    <a:pt x="673023" y="402975"/>
                  </a:lnTo>
                  <a:lnTo>
                    <a:pt x="680619" y="387485"/>
                  </a:lnTo>
                  <a:lnTo>
                    <a:pt x="686674" y="372198"/>
                  </a:lnTo>
                  <a:lnTo>
                    <a:pt x="691705" y="357045"/>
                  </a:lnTo>
                  <a:lnTo>
                    <a:pt x="696050" y="341983"/>
                  </a:lnTo>
                  <a:lnTo>
                    <a:pt x="699939" y="325988"/>
                  </a:lnTo>
                  <a:lnTo>
                    <a:pt x="703523" y="309371"/>
                  </a:lnTo>
                  <a:lnTo>
                    <a:pt x="706905" y="292341"/>
                  </a:lnTo>
                  <a:lnTo>
                    <a:pt x="708168" y="276026"/>
                  </a:lnTo>
                  <a:lnTo>
                    <a:pt x="708018" y="260189"/>
                  </a:lnTo>
                  <a:lnTo>
                    <a:pt x="706925" y="244670"/>
                  </a:lnTo>
                  <a:lnTo>
                    <a:pt x="703220" y="229363"/>
                  </a:lnTo>
                  <a:lnTo>
                    <a:pt x="697774" y="214197"/>
                  </a:lnTo>
                  <a:lnTo>
                    <a:pt x="691166" y="199125"/>
                  </a:lnTo>
                  <a:lnTo>
                    <a:pt x="682792" y="185109"/>
                  </a:lnTo>
                  <a:lnTo>
                    <a:pt x="673241" y="171796"/>
                  </a:lnTo>
                  <a:lnTo>
                    <a:pt x="662904" y="158952"/>
                  </a:lnTo>
                  <a:lnTo>
                    <a:pt x="651053" y="145428"/>
                  </a:lnTo>
                  <a:lnTo>
                    <a:pt x="638191" y="131452"/>
                  </a:lnTo>
                  <a:lnTo>
                    <a:pt x="597584" y="8861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InkAnnotation49"/>
            <p:cNvSpPr/>
            <p:nvPr/>
          </p:nvSpPr>
          <p:spPr>
            <a:xfrm>
              <a:off x="7929562" y="4277320"/>
              <a:ext cx="803673" cy="785362"/>
            </a:xfrm>
            <a:custGeom>
              <a:avLst/>
              <a:gdLst/>
              <a:ahLst/>
              <a:cxnLst/>
              <a:rect l="0" t="0" r="0" b="0"/>
              <a:pathLst>
                <a:path w="803673" h="785362">
                  <a:moveTo>
                    <a:pt x="0" y="508992"/>
                  </a:moveTo>
                  <a:lnTo>
                    <a:pt x="0" y="534723"/>
                  </a:lnTo>
                  <a:lnTo>
                    <a:pt x="2646" y="545563"/>
                  </a:lnTo>
                  <a:lnTo>
                    <a:pt x="6138" y="556996"/>
                  </a:lnTo>
                  <a:lnTo>
                    <a:pt x="8103" y="575581"/>
                  </a:lnTo>
                  <a:lnTo>
                    <a:pt x="8685" y="599498"/>
                  </a:lnTo>
                  <a:lnTo>
                    <a:pt x="8929" y="714487"/>
                  </a:lnTo>
                  <a:lnTo>
                    <a:pt x="11574" y="729638"/>
                  </a:lnTo>
                  <a:lnTo>
                    <a:pt x="16059" y="741994"/>
                  </a:lnTo>
                  <a:lnTo>
                    <a:pt x="23168" y="755521"/>
                  </a:lnTo>
                  <a:lnTo>
                    <a:pt x="25181" y="766065"/>
                  </a:lnTo>
                  <a:lnTo>
                    <a:pt x="26708" y="769671"/>
                  </a:lnTo>
                  <a:lnTo>
                    <a:pt x="28720" y="772075"/>
                  </a:lnTo>
                  <a:lnTo>
                    <a:pt x="41926" y="782386"/>
                  </a:lnTo>
                  <a:lnTo>
                    <a:pt x="51848" y="785361"/>
                  </a:lnTo>
                  <a:lnTo>
                    <a:pt x="53417" y="784519"/>
                  </a:lnTo>
                  <a:lnTo>
                    <a:pt x="57807" y="780938"/>
                  </a:lnTo>
                  <a:lnTo>
                    <a:pt x="59373" y="778594"/>
                  </a:lnTo>
                  <a:lnTo>
                    <a:pt x="69362" y="753768"/>
                  </a:lnTo>
                  <a:lnTo>
                    <a:pt x="78649" y="730677"/>
                  </a:lnTo>
                  <a:lnTo>
                    <a:pt x="88202" y="713683"/>
                  </a:lnTo>
                  <a:lnTo>
                    <a:pt x="101709" y="693562"/>
                  </a:lnTo>
                  <a:lnTo>
                    <a:pt x="117634" y="670398"/>
                  </a:lnTo>
                  <a:lnTo>
                    <a:pt x="134633" y="643566"/>
                  </a:lnTo>
                  <a:lnTo>
                    <a:pt x="144326" y="629466"/>
                  </a:lnTo>
                  <a:lnTo>
                    <a:pt x="154756" y="615105"/>
                  </a:lnTo>
                  <a:lnTo>
                    <a:pt x="165678" y="600570"/>
                  </a:lnTo>
                  <a:lnTo>
                    <a:pt x="191044" y="568545"/>
                  </a:lnTo>
                  <a:lnTo>
                    <a:pt x="204753" y="551670"/>
                  </a:lnTo>
                  <a:lnTo>
                    <a:pt x="219846" y="534468"/>
                  </a:lnTo>
                  <a:lnTo>
                    <a:pt x="235861" y="517046"/>
                  </a:lnTo>
                  <a:lnTo>
                    <a:pt x="252491" y="499479"/>
                  </a:lnTo>
                  <a:lnTo>
                    <a:pt x="270522" y="481814"/>
                  </a:lnTo>
                  <a:lnTo>
                    <a:pt x="289489" y="464084"/>
                  </a:lnTo>
                  <a:lnTo>
                    <a:pt x="309079" y="446311"/>
                  </a:lnTo>
                  <a:lnTo>
                    <a:pt x="346721" y="410689"/>
                  </a:lnTo>
                  <a:lnTo>
                    <a:pt x="365092" y="392855"/>
                  </a:lnTo>
                  <a:lnTo>
                    <a:pt x="404027" y="357164"/>
                  </a:lnTo>
                  <a:lnTo>
                    <a:pt x="424131" y="339313"/>
                  </a:lnTo>
                  <a:lnTo>
                    <a:pt x="462347" y="303603"/>
                  </a:lnTo>
                  <a:lnTo>
                    <a:pt x="480872" y="285745"/>
                  </a:lnTo>
                  <a:lnTo>
                    <a:pt x="500167" y="268880"/>
                  </a:lnTo>
                  <a:lnTo>
                    <a:pt x="519976" y="252675"/>
                  </a:lnTo>
                  <a:lnTo>
                    <a:pt x="559515" y="221440"/>
                  </a:lnTo>
                  <a:lnTo>
                    <a:pt x="596931" y="191022"/>
                  </a:lnTo>
                  <a:lnTo>
                    <a:pt x="614251" y="175965"/>
                  </a:lnTo>
                  <a:lnTo>
                    <a:pt x="630758" y="160966"/>
                  </a:lnTo>
                  <a:lnTo>
                    <a:pt x="646725" y="146006"/>
                  </a:lnTo>
                  <a:lnTo>
                    <a:pt x="662329" y="132064"/>
                  </a:lnTo>
                  <a:lnTo>
                    <a:pt x="707002" y="93480"/>
                  </a:lnTo>
                  <a:lnTo>
                    <a:pt x="733257" y="68997"/>
                  </a:lnTo>
                  <a:lnTo>
                    <a:pt x="765610" y="37641"/>
                  </a:lnTo>
                  <a:lnTo>
                    <a:pt x="789308" y="18980"/>
                  </a:lnTo>
                  <a:lnTo>
                    <a:pt x="797288" y="10751"/>
                  </a:lnTo>
                  <a:lnTo>
                    <a:pt x="80367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5"/>
                                        </p:tgtEl>
                                        <p:attrNameLst>
                                          <p:attrName>style.visibility</p:attrName>
                                        </p:attrNameLst>
                                      </p:cBhvr>
                                      <p:to>
                                        <p:strVal val="visible"/>
                                      </p:to>
                                    </p:set>
                                    <p:anim to="" calcmode="lin" valueType="num">
                                      <p:cBhvr>
                                        <p:cTn id="7" dur="1" fill="hold"/>
                                        <p:tgtEl>
                                          <p:spTgt spid="1024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6"/>
                                        </p:tgtEl>
                                        <p:attrNameLst>
                                          <p:attrName>style.visibility</p:attrName>
                                        </p:attrNameLst>
                                      </p:cBhvr>
                                      <p:to>
                                        <p:strVal val="visible"/>
                                      </p:to>
                                    </p:set>
                                    <p:anim to="" calcmode="lin" valueType="num">
                                      <p:cBhvr>
                                        <p:cTn id="12" dur="1" fill="hold"/>
                                        <p:tgtEl>
                                          <p:spTgt spid="1024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0247"/>
                                        </p:tgtEl>
                                        <p:attrNameLst>
                                          <p:attrName>style.visibility</p:attrName>
                                        </p:attrNameLst>
                                      </p:cBhvr>
                                      <p:to>
                                        <p:strVal val="visible"/>
                                      </p:to>
                                    </p:set>
                                    <p:anim to="" calcmode="lin" valueType="num">
                                      <p:cBhvr>
                                        <p:cTn id="17" dur="1" fill="hold"/>
                                        <p:tgtEl>
                                          <p:spTgt spid="1024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 to="" calcmode="lin" valueType="num">
                                      <p:cBhvr>
                                        <p:cTn id="22" dur="1" fill="hold"/>
                                        <p:tgtEl>
                                          <p:spTgt spid="13"/>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to="" calcmode="lin" valueType="num">
                                      <p:cBhvr>
                                        <p:cTn id="27" dur="1" fill="hold"/>
                                        <p:tgtEl>
                                          <p:spTgt spid="15"/>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 to="" calcmode="lin" valueType="num">
                                      <p:cBhvr>
                                        <p:cTn id="32" dur="1" fill="hold"/>
                                        <p:tgtEl>
                                          <p:spTgt spid="1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to="" calcmode="lin" valueType="num">
                                      <p:cBhvr>
                                        <p:cTn id="37" dur="1" fill="hold"/>
                                        <p:tgtEl>
                                          <p:spTgt spid="19"/>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to="" calcmode="lin" valueType="num">
                                      <p:cBhvr>
                                        <p:cTn id="42" dur="1" fill="hold"/>
                                        <p:tgtEl>
                                          <p:spTgt spid="20"/>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 to="" calcmode="lin" valueType="num">
                                      <p:cBhvr>
                                        <p:cTn id="47" dur="1" fill="hold"/>
                                        <p:tgtEl>
                                          <p:spTgt spid="21"/>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26"/>
                                        </p:tgtEl>
                                        <p:attrNameLst>
                                          <p:attrName>style.visibility</p:attrName>
                                        </p:attrNameLst>
                                      </p:cBhvr>
                                      <p:to>
                                        <p:strVal val="visible"/>
                                      </p:to>
                                    </p:set>
                                    <p:anim to="" calcmode="lin" valueType="num">
                                      <p:cBhvr>
                                        <p:cTn id="52" dur="1" fill="hold"/>
                                        <p:tgtEl>
                                          <p:spTgt spid="26"/>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30"/>
                                        </p:tgtEl>
                                        <p:attrNameLst>
                                          <p:attrName>style.visibility</p:attrName>
                                        </p:attrNameLst>
                                      </p:cBhvr>
                                      <p:to>
                                        <p:strVal val="visible"/>
                                      </p:to>
                                    </p:set>
                                    <p:anim to="" calcmode="lin" valueType="num">
                                      <p:cBhvr>
                                        <p:cTn id="57" dur="1" fill="hold"/>
                                        <p:tgtEl>
                                          <p:spTgt spid="3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10246" grpId="0" animBg="1"/>
      <p:bldP spid="10247" grpId="0"/>
      <p:bldP spid="15" grpId="0" animBg="1"/>
      <p:bldP spid="18" grpId="0" animBg="1"/>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TAXES</a:t>
            </a:r>
          </a:p>
        </p:txBody>
      </p:sp>
      <p:sp>
        <p:nvSpPr>
          <p:cNvPr id="11267" name="Text Box 3"/>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1268" name="Text Box 4"/>
          <p:cNvSpPr txBox="1">
            <a:spLocks noChangeArrowheads="1"/>
          </p:cNvSpPr>
          <p:nvPr/>
        </p:nvSpPr>
        <p:spPr bwMode="auto">
          <a:xfrm>
            <a:off x="228600" y="1295400"/>
            <a:ext cx="3810000" cy="4211638"/>
          </a:xfrm>
          <a:prstGeom prst="rect">
            <a:avLst/>
          </a:prstGeom>
          <a:noFill/>
          <a:ln w="9525">
            <a:noFill/>
            <a:miter lim="800000"/>
            <a:headEnd/>
            <a:tailEnd/>
          </a:ln>
          <a:effectLst/>
        </p:spPr>
        <p:txBody>
          <a:bodyPr>
            <a:spAutoFit/>
          </a:bodyPr>
          <a:lstStyle/>
          <a:p>
            <a:pPr marL="342900" indent="-342900"/>
            <a:r>
              <a:rPr lang="en-US" dirty="0"/>
              <a:t>*16</a:t>
            </a:r>
            <a:r>
              <a:rPr lang="en-US" baseline="30000" dirty="0"/>
              <a:t>th</a:t>
            </a:r>
            <a:r>
              <a:rPr lang="en-US" dirty="0"/>
              <a:t> Amendment:  granted Congress the right to raise money (revenue) by collecting taxes from people’s income (money earned from work)</a:t>
            </a:r>
          </a:p>
          <a:p>
            <a:pPr marL="342900" indent="-342900"/>
            <a:endParaRPr lang="en-US" dirty="0"/>
          </a:p>
          <a:p>
            <a:pPr marL="342900" indent="-342900"/>
            <a:r>
              <a:rPr lang="en-US" dirty="0"/>
              <a:t>Tax money is used to pay for schools, public service projects, military, aide to foreign nations, etc.</a:t>
            </a:r>
          </a:p>
          <a:p>
            <a:pPr marL="342900" indent="-342900"/>
            <a:endParaRPr lang="en-US" dirty="0"/>
          </a:p>
          <a:p>
            <a:pPr marL="342900" indent="-342900"/>
            <a:r>
              <a:rPr lang="en-US" dirty="0"/>
              <a:t>How much the government taxes workers and business owners can have a HUGE impact on the economy</a:t>
            </a:r>
          </a:p>
        </p:txBody>
      </p:sp>
      <p:sp>
        <p:nvSpPr>
          <p:cNvPr id="11269" name="AutoShape 5"/>
          <p:cNvSpPr>
            <a:spLocks noChangeArrowheads="1"/>
          </p:cNvSpPr>
          <p:nvPr/>
        </p:nvSpPr>
        <p:spPr bwMode="auto">
          <a:xfrm>
            <a:off x="4038600" y="2895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11270" name="Text Box 6"/>
          <p:cNvSpPr txBox="1">
            <a:spLocks noChangeArrowheads="1"/>
          </p:cNvSpPr>
          <p:nvPr/>
        </p:nvSpPr>
        <p:spPr bwMode="auto">
          <a:xfrm>
            <a:off x="5029200" y="914400"/>
            <a:ext cx="3810000" cy="5286375"/>
          </a:xfrm>
          <a:prstGeom prst="rect">
            <a:avLst/>
          </a:prstGeom>
          <a:noFill/>
          <a:ln w="9525">
            <a:noFill/>
            <a:miter lim="800000"/>
            <a:headEnd/>
            <a:tailEnd/>
          </a:ln>
          <a:effectLst/>
        </p:spPr>
        <p:txBody>
          <a:bodyPr>
            <a:spAutoFit/>
          </a:bodyPr>
          <a:lstStyle/>
          <a:p>
            <a:pPr marL="342900" indent="-342900" algn="ctr"/>
            <a:r>
              <a:rPr lang="en-US" b="1" i="1" u="sng" dirty="0"/>
              <a:t>TAX Effects</a:t>
            </a:r>
          </a:p>
          <a:p>
            <a:pPr marL="342900" indent="-342900"/>
            <a:endParaRPr lang="en-US" dirty="0"/>
          </a:p>
          <a:p>
            <a:pPr marL="342900" indent="-342900"/>
            <a:r>
              <a:rPr lang="en-US" sz="1600" dirty="0"/>
              <a:t>***If the government raises taxes on money made by BUSINESSES it takes away from business owners profits</a:t>
            </a:r>
          </a:p>
          <a:p>
            <a:pPr marL="342900" indent="-342900"/>
            <a:endParaRPr lang="en-US" sz="1600" dirty="0"/>
          </a:p>
          <a:p>
            <a:pPr marL="342900" indent="-342900"/>
            <a:r>
              <a:rPr lang="en-US" sz="1600" dirty="0"/>
              <a:t>If business owners are losing money to high taxes they are going to look for things to cut to make up for the money loss….Number ONE CUT—JOBS!</a:t>
            </a:r>
          </a:p>
          <a:p>
            <a:pPr marL="342900" indent="-342900"/>
            <a:endParaRPr lang="en-US" sz="1600" dirty="0"/>
          </a:p>
          <a:p>
            <a:pPr marL="342900" indent="-342900"/>
            <a:r>
              <a:rPr lang="en-US" sz="1600" dirty="0"/>
              <a:t>***If workers are seeing more of their hard earned paycheck taken away by taxes they are going to buy fewer products.  This means businesses make less money and risk going out of business or having to lay off workers!</a:t>
            </a:r>
          </a:p>
          <a:p>
            <a:pPr marL="342900" indent="-342900"/>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 to="" calcmode="lin" valueType="num">
                                      <p:cBhvr>
                                        <p:cTn id="7" dur="1" fill="hold"/>
                                        <p:tgtEl>
                                          <p:spTgt spid="11268">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1268">
                                            <p:txEl>
                                              <p:pRg st="2" end="2"/>
                                            </p:txEl>
                                          </p:spTgt>
                                        </p:tgtEl>
                                        <p:attrNameLst>
                                          <p:attrName>style.visibility</p:attrName>
                                        </p:attrNameLst>
                                      </p:cBhvr>
                                      <p:to>
                                        <p:strVal val="visible"/>
                                      </p:to>
                                    </p:set>
                                    <p:anim to="" calcmode="lin" valueType="num">
                                      <p:cBhvr>
                                        <p:cTn id="12" dur="1" fill="hold"/>
                                        <p:tgtEl>
                                          <p:spTgt spid="11268">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1268">
                                            <p:txEl>
                                              <p:pRg st="4" end="4"/>
                                            </p:txEl>
                                          </p:spTgt>
                                        </p:tgtEl>
                                        <p:attrNameLst>
                                          <p:attrName>style.visibility</p:attrName>
                                        </p:attrNameLst>
                                      </p:cBhvr>
                                      <p:to>
                                        <p:strVal val="visible"/>
                                      </p:to>
                                    </p:set>
                                    <p:anim to="" calcmode="lin" valueType="num">
                                      <p:cBhvr>
                                        <p:cTn id="17" dur="1" fill="hold"/>
                                        <p:tgtEl>
                                          <p:spTgt spid="11268">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1269"/>
                                        </p:tgtEl>
                                        <p:attrNameLst>
                                          <p:attrName>style.visibility</p:attrName>
                                        </p:attrNameLst>
                                      </p:cBhvr>
                                      <p:to>
                                        <p:strVal val="visible"/>
                                      </p:to>
                                    </p:set>
                                    <p:anim to="" calcmode="lin" valueType="num">
                                      <p:cBhvr>
                                        <p:cTn id="22" dur="1" fill="hold"/>
                                        <p:tgtEl>
                                          <p:spTgt spid="11269"/>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1270">
                                            <p:txEl>
                                              <p:pRg st="0" end="0"/>
                                            </p:txEl>
                                          </p:spTgt>
                                        </p:tgtEl>
                                        <p:attrNameLst>
                                          <p:attrName>style.visibility</p:attrName>
                                        </p:attrNameLst>
                                      </p:cBhvr>
                                      <p:to>
                                        <p:strVal val="visible"/>
                                      </p:to>
                                    </p:set>
                                    <p:anim to="" calcmode="lin" valueType="num">
                                      <p:cBhvr>
                                        <p:cTn id="27" dur="1" fill="hold"/>
                                        <p:tgtEl>
                                          <p:spTgt spid="11270">
                                            <p:txEl>
                                              <p:pRg st="0" end="0"/>
                                            </p:txEl>
                                          </p:spTgt>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11270">
                                            <p:txEl>
                                              <p:pRg st="2" end="2"/>
                                            </p:txEl>
                                          </p:spTgt>
                                        </p:tgtEl>
                                        <p:attrNameLst>
                                          <p:attrName>style.visibility</p:attrName>
                                        </p:attrNameLst>
                                      </p:cBhvr>
                                      <p:to>
                                        <p:strVal val="visible"/>
                                      </p:to>
                                    </p:set>
                                    <p:anim to="" calcmode="lin" valueType="num">
                                      <p:cBhvr>
                                        <p:cTn id="30" dur="1" fill="hold"/>
                                        <p:tgtEl>
                                          <p:spTgt spid="11270">
                                            <p:txEl>
                                              <p:pRg st="2" end="2"/>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1270">
                                            <p:txEl>
                                              <p:pRg st="4" end="4"/>
                                            </p:txEl>
                                          </p:spTgt>
                                        </p:tgtEl>
                                        <p:attrNameLst>
                                          <p:attrName>style.visibility</p:attrName>
                                        </p:attrNameLst>
                                      </p:cBhvr>
                                      <p:to>
                                        <p:strVal val="visible"/>
                                      </p:to>
                                    </p:set>
                                    <p:anim to="" calcmode="lin" valueType="num">
                                      <p:cBhvr>
                                        <p:cTn id="35" dur="1" fill="hold"/>
                                        <p:tgtEl>
                                          <p:spTgt spid="11270">
                                            <p:txEl>
                                              <p:pRg st="4" end="4"/>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1270">
                                            <p:txEl>
                                              <p:pRg st="6" end="6"/>
                                            </p:txEl>
                                          </p:spTgt>
                                        </p:tgtEl>
                                        <p:attrNameLst>
                                          <p:attrName>style.visibility</p:attrName>
                                        </p:attrNameLst>
                                      </p:cBhvr>
                                      <p:to>
                                        <p:strVal val="visible"/>
                                      </p:to>
                                    </p:set>
                                    <p:anim to="" calcmode="lin" valueType="num">
                                      <p:cBhvr>
                                        <p:cTn id="40" dur="1" fill="hold"/>
                                        <p:tgtEl>
                                          <p:spTgt spid="11270">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Taxes</a:t>
            </a:r>
          </a:p>
        </p:txBody>
      </p:sp>
      <p:sp>
        <p:nvSpPr>
          <p:cNvPr id="12291" name="Text Box 3"/>
          <p:cNvSpPr txBox="1">
            <a:spLocks noChangeArrowheads="1"/>
          </p:cNvSpPr>
          <p:nvPr/>
        </p:nvSpPr>
        <p:spPr bwMode="auto">
          <a:xfrm>
            <a:off x="609600" y="914400"/>
            <a:ext cx="8077200" cy="915988"/>
          </a:xfrm>
          <a:prstGeom prst="rect">
            <a:avLst/>
          </a:prstGeom>
          <a:noFill/>
          <a:ln w="9525">
            <a:noFill/>
            <a:miter lim="800000"/>
            <a:headEnd/>
            <a:tailEnd/>
          </a:ln>
          <a:effectLst/>
        </p:spPr>
        <p:txBody>
          <a:bodyPr>
            <a:spAutoFit/>
          </a:bodyPr>
          <a:lstStyle/>
          <a:p>
            <a:pPr algn="ctr">
              <a:spcBef>
                <a:spcPct val="50000"/>
              </a:spcBef>
            </a:pPr>
            <a:r>
              <a:rPr lang="en-US" b="1" i="1">
                <a:latin typeface="Century Gothic" pitchFamily="34" charset="0"/>
              </a:rPr>
              <a:t>Lets look at a couple samples of how questions look on the OGT that will test your knowledge of Taxes.  The following is an example of a 2 point writing question on the OGT.</a:t>
            </a:r>
          </a:p>
        </p:txBody>
      </p:sp>
      <p:sp>
        <p:nvSpPr>
          <p:cNvPr id="12292" name="Text Box 4"/>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2293" name="Text Box 5"/>
          <p:cNvSpPr txBox="1">
            <a:spLocks noChangeArrowheads="1"/>
          </p:cNvSpPr>
          <p:nvPr/>
        </p:nvSpPr>
        <p:spPr bwMode="auto">
          <a:xfrm>
            <a:off x="228600" y="2971800"/>
            <a:ext cx="3810000" cy="2289175"/>
          </a:xfrm>
          <a:prstGeom prst="rect">
            <a:avLst/>
          </a:prstGeom>
          <a:noFill/>
          <a:ln w="9525">
            <a:noFill/>
            <a:miter lim="800000"/>
            <a:headEnd/>
            <a:tailEnd/>
          </a:ln>
          <a:effectLst/>
        </p:spPr>
        <p:txBody>
          <a:bodyPr>
            <a:spAutoFit/>
          </a:bodyPr>
          <a:lstStyle/>
          <a:p>
            <a:r>
              <a:rPr lang="en-US" dirty="0"/>
              <a:t>What would be the expected effect</a:t>
            </a:r>
          </a:p>
          <a:p>
            <a:r>
              <a:rPr lang="en-US" dirty="0"/>
              <a:t>on consumer spending and on the</a:t>
            </a:r>
          </a:p>
          <a:p>
            <a:r>
              <a:rPr lang="en-US" dirty="0"/>
              <a:t>unemployment rate if the United</a:t>
            </a:r>
          </a:p>
          <a:p>
            <a:r>
              <a:rPr lang="en-US" dirty="0"/>
              <a:t>States government were to increase</a:t>
            </a:r>
          </a:p>
          <a:p>
            <a:r>
              <a:rPr lang="en-US" dirty="0"/>
              <a:t>personal income tax rates?</a:t>
            </a:r>
          </a:p>
          <a:p>
            <a:r>
              <a:rPr lang="en-US" dirty="0"/>
              <a:t>Write your answer in the </a:t>
            </a:r>
            <a:r>
              <a:rPr lang="en-US" b="1" dirty="0"/>
              <a:t>Answer</a:t>
            </a:r>
          </a:p>
          <a:p>
            <a:r>
              <a:rPr lang="en-US" b="1" dirty="0"/>
              <a:t>Document</a:t>
            </a:r>
            <a:r>
              <a:rPr lang="en-US" dirty="0"/>
              <a:t>. (2 points)</a:t>
            </a:r>
          </a:p>
        </p:txBody>
      </p:sp>
      <p:sp>
        <p:nvSpPr>
          <p:cNvPr id="12294" name="AutoShape 6"/>
          <p:cNvSpPr>
            <a:spLocks noChangeArrowheads="1"/>
          </p:cNvSpPr>
          <p:nvPr/>
        </p:nvSpPr>
        <p:spPr bwMode="auto">
          <a:xfrm>
            <a:off x="4038600" y="3276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12295" name="Text Box 7"/>
          <p:cNvSpPr txBox="1">
            <a:spLocks noChangeArrowheads="1"/>
          </p:cNvSpPr>
          <p:nvPr/>
        </p:nvSpPr>
        <p:spPr bwMode="auto">
          <a:xfrm>
            <a:off x="4800600" y="2209800"/>
            <a:ext cx="4038600" cy="4213225"/>
          </a:xfrm>
          <a:prstGeom prst="rect">
            <a:avLst/>
          </a:prstGeom>
          <a:noFill/>
          <a:ln w="9525">
            <a:noFill/>
            <a:miter lim="800000"/>
            <a:headEnd/>
            <a:tailEnd/>
          </a:ln>
          <a:effectLst/>
        </p:spPr>
        <p:txBody>
          <a:bodyPr>
            <a:spAutoFit/>
          </a:bodyPr>
          <a:lstStyle/>
          <a:p>
            <a:pPr marL="342900" indent="-342900" algn="ctr">
              <a:spcBef>
                <a:spcPct val="50000"/>
              </a:spcBef>
            </a:pPr>
            <a:r>
              <a:rPr lang="en-US" b="1" u="sng" dirty="0"/>
              <a:t>POTENTIAL WRITTEN RESPONSE</a:t>
            </a:r>
          </a:p>
          <a:p>
            <a:pPr marL="342900" indent="-342900" algn="ctr">
              <a:spcBef>
                <a:spcPct val="50000"/>
              </a:spcBef>
            </a:pPr>
            <a:endParaRPr lang="en-US" b="1" u="sng" dirty="0"/>
          </a:p>
          <a:p>
            <a:pPr marL="342900" indent="-342900" algn="ctr">
              <a:spcBef>
                <a:spcPct val="50000"/>
              </a:spcBef>
            </a:pPr>
            <a:r>
              <a:rPr lang="en-US" dirty="0"/>
              <a:t>If the U.S. government were to increase income taxes consumer spending </a:t>
            </a:r>
            <a:r>
              <a:rPr lang="en-US" b="1" dirty="0"/>
              <a:t>would go down because people would be getting to keep less of the money they earn with each paycheck.  </a:t>
            </a:r>
            <a:r>
              <a:rPr lang="en-US" dirty="0"/>
              <a:t>Because people are buying fewer products </a:t>
            </a:r>
            <a:r>
              <a:rPr lang="en-US" b="1" dirty="0"/>
              <a:t>businesses will be making less money and will have to lay workers off leading to a HIGHER unemployment rate.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 to="" calcmode="lin" valueType="num">
                                      <p:cBhvr>
                                        <p:cTn id="7" dur="1" fill="hold"/>
                                        <p:tgtEl>
                                          <p:spTgt spid="1229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2293">
                                            <p:txEl>
                                              <p:pRg st="1" end="1"/>
                                            </p:txEl>
                                          </p:spTgt>
                                        </p:tgtEl>
                                        <p:attrNameLst>
                                          <p:attrName>style.visibility</p:attrName>
                                        </p:attrNameLst>
                                      </p:cBhvr>
                                      <p:to>
                                        <p:strVal val="visible"/>
                                      </p:to>
                                    </p:set>
                                    <p:anim to="" calcmode="lin" valueType="num">
                                      <p:cBhvr>
                                        <p:cTn id="10" dur="1" fill="hold"/>
                                        <p:tgtEl>
                                          <p:spTgt spid="12293">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12293">
                                            <p:txEl>
                                              <p:pRg st="2" end="2"/>
                                            </p:txEl>
                                          </p:spTgt>
                                        </p:tgtEl>
                                        <p:attrNameLst>
                                          <p:attrName>style.visibility</p:attrName>
                                        </p:attrNameLst>
                                      </p:cBhvr>
                                      <p:to>
                                        <p:strVal val="visible"/>
                                      </p:to>
                                    </p:set>
                                    <p:anim to="" calcmode="lin" valueType="num">
                                      <p:cBhvr>
                                        <p:cTn id="13" dur="1" fill="hold"/>
                                        <p:tgtEl>
                                          <p:spTgt spid="12293">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2293">
                                            <p:txEl>
                                              <p:pRg st="3" end="3"/>
                                            </p:txEl>
                                          </p:spTgt>
                                        </p:tgtEl>
                                        <p:attrNameLst>
                                          <p:attrName>style.visibility</p:attrName>
                                        </p:attrNameLst>
                                      </p:cBhvr>
                                      <p:to>
                                        <p:strVal val="visible"/>
                                      </p:to>
                                    </p:set>
                                    <p:anim to="" calcmode="lin" valueType="num">
                                      <p:cBhvr>
                                        <p:cTn id="16" dur="1" fill="hold"/>
                                        <p:tgtEl>
                                          <p:spTgt spid="12293">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12293">
                                            <p:txEl>
                                              <p:pRg st="4" end="4"/>
                                            </p:txEl>
                                          </p:spTgt>
                                        </p:tgtEl>
                                        <p:attrNameLst>
                                          <p:attrName>style.visibility</p:attrName>
                                        </p:attrNameLst>
                                      </p:cBhvr>
                                      <p:to>
                                        <p:strVal val="visible"/>
                                      </p:to>
                                    </p:set>
                                    <p:anim to="" calcmode="lin" valueType="num">
                                      <p:cBhvr>
                                        <p:cTn id="19" dur="1" fill="hold"/>
                                        <p:tgtEl>
                                          <p:spTgt spid="12293">
                                            <p:txEl>
                                              <p:pRg st="4" end="4"/>
                                            </p:txEl>
                                          </p:spTgt>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12293">
                                            <p:txEl>
                                              <p:pRg st="5" end="5"/>
                                            </p:txEl>
                                          </p:spTgt>
                                        </p:tgtEl>
                                        <p:attrNameLst>
                                          <p:attrName>style.visibility</p:attrName>
                                        </p:attrNameLst>
                                      </p:cBhvr>
                                      <p:to>
                                        <p:strVal val="visible"/>
                                      </p:to>
                                    </p:set>
                                    <p:anim to="" calcmode="lin" valueType="num">
                                      <p:cBhvr>
                                        <p:cTn id="22" dur="1" fill="hold"/>
                                        <p:tgtEl>
                                          <p:spTgt spid="12293">
                                            <p:txEl>
                                              <p:pRg st="5" end="5"/>
                                            </p:txEl>
                                          </p:spTgt>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12293">
                                            <p:txEl>
                                              <p:pRg st="6" end="6"/>
                                            </p:txEl>
                                          </p:spTgt>
                                        </p:tgtEl>
                                        <p:attrNameLst>
                                          <p:attrName>style.visibility</p:attrName>
                                        </p:attrNameLst>
                                      </p:cBhvr>
                                      <p:to>
                                        <p:strVal val="visible"/>
                                      </p:to>
                                    </p:set>
                                    <p:anim to="" calcmode="lin" valueType="num">
                                      <p:cBhvr>
                                        <p:cTn id="25" dur="1" fill="hold"/>
                                        <p:tgtEl>
                                          <p:spTgt spid="12293">
                                            <p:txEl>
                                              <p:pRg st="6" end="6"/>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2294"/>
                                        </p:tgtEl>
                                        <p:attrNameLst>
                                          <p:attrName>style.visibility</p:attrName>
                                        </p:attrNameLst>
                                      </p:cBhvr>
                                      <p:to>
                                        <p:strVal val="visible"/>
                                      </p:to>
                                    </p:set>
                                    <p:anim to="" calcmode="lin" valueType="num">
                                      <p:cBhvr>
                                        <p:cTn id="30" dur="1" fill="hold"/>
                                        <p:tgtEl>
                                          <p:spTgt spid="12294"/>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12295">
                                            <p:txEl>
                                              <p:pRg st="0" end="0"/>
                                            </p:txEl>
                                          </p:spTgt>
                                        </p:tgtEl>
                                        <p:attrNameLst>
                                          <p:attrName>style.visibility</p:attrName>
                                        </p:attrNameLst>
                                      </p:cBhvr>
                                      <p:to>
                                        <p:strVal val="visible"/>
                                      </p:to>
                                    </p:set>
                                    <p:anim to="" calcmode="lin" valueType="num">
                                      <p:cBhvr>
                                        <p:cTn id="35" dur="1" fill="hold"/>
                                        <p:tgtEl>
                                          <p:spTgt spid="12295">
                                            <p:txEl>
                                              <p:pRg st="0" end="0"/>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12295">
                                            <p:txEl>
                                              <p:pRg st="2" end="2"/>
                                            </p:txEl>
                                          </p:spTgt>
                                        </p:tgtEl>
                                        <p:attrNameLst>
                                          <p:attrName>style.visibility</p:attrName>
                                        </p:attrNameLst>
                                      </p:cBhvr>
                                      <p:to>
                                        <p:strVal val="visible"/>
                                      </p:to>
                                    </p:set>
                                    <p:anim to="" calcmode="lin" valueType="num">
                                      <p:cBhvr>
                                        <p:cTn id="40" dur="1" fill="hold"/>
                                        <p:tgtEl>
                                          <p:spTgt spid="1229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0" y="0"/>
            <a:ext cx="9144000" cy="762000"/>
          </a:xfrm>
          <a:prstGeom prst="rect">
            <a:avLst/>
          </a:prstGeom>
          <a:noFill/>
          <a:ln w="9525">
            <a:noFill/>
            <a:miter lim="800000"/>
            <a:headEnd/>
            <a:tailEnd/>
          </a:ln>
          <a:effectLst/>
        </p:spPr>
        <p:txBody>
          <a:bodyPr>
            <a:spAutoFit/>
          </a:bodyPr>
          <a:lstStyle/>
          <a:p>
            <a:pPr algn="ctr">
              <a:spcBef>
                <a:spcPct val="50000"/>
              </a:spcBef>
            </a:pPr>
            <a:r>
              <a:rPr lang="en-US" sz="4400" b="1" u="sng">
                <a:latin typeface="Gloucester MT Extra Condensed" pitchFamily="18" charset="0"/>
                <a:cs typeface="Times New Roman" pitchFamily="18" charset="0"/>
              </a:rPr>
              <a:t>Cleaning up the Banking System</a:t>
            </a:r>
          </a:p>
        </p:txBody>
      </p:sp>
      <p:sp>
        <p:nvSpPr>
          <p:cNvPr id="13315" name="Text Box 3"/>
          <p:cNvSpPr txBox="1">
            <a:spLocks noChangeArrowheads="1"/>
          </p:cNvSpPr>
          <p:nvPr/>
        </p:nvSpPr>
        <p:spPr bwMode="auto">
          <a:xfrm>
            <a:off x="381000" y="1066800"/>
            <a:ext cx="8077200" cy="1358900"/>
          </a:xfrm>
          <a:prstGeom prst="rect">
            <a:avLst/>
          </a:prstGeom>
          <a:noFill/>
          <a:ln w="9525">
            <a:noFill/>
            <a:miter lim="800000"/>
            <a:headEnd/>
            <a:tailEnd/>
          </a:ln>
          <a:effectLst/>
        </p:spPr>
        <p:txBody>
          <a:bodyPr>
            <a:spAutoFit/>
          </a:bodyPr>
          <a:lstStyle/>
          <a:p>
            <a:pPr algn="ctr">
              <a:spcBef>
                <a:spcPct val="50000"/>
              </a:spcBef>
            </a:pPr>
            <a:r>
              <a:rPr lang="en-US" sz="2000" b="1" i="1" u="sng">
                <a:latin typeface="Times New Roman" pitchFamily="18" charset="0"/>
                <a:cs typeface="Times New Roman" pitchFamily="18" charset="0"/>
              </a:rPr>
              <a:t>FEDERAL RESERVE SYSTEM</a:t>
            </a:r>
          </a:p>
          <a:p>
            <a:pPr algn="ctr">
              <a:spcBef>
                <a:spcPct val="50000"/>
              </a:spcBef>
            </a:pPr>
            <a:r>
              <a:rPr lang="en-US" i="1">
                <a:latin typeface="Times New Roman" pitchFamily="18" charset="0"/>
                <a:cs typeface="Times New Roman" pitchFamily="18" charset="0"/>
              </a:rPr>
              <a:t>Improved the nation’s monetary and banking system by allowing banks to control the money supply.  The Federal Reserve Board was created to monitor spending/lending and determine the amount of money made available to banks for loans.</a:t>
            </a:r>
          </a:p>
        </p:txBody>
      </p:sp>
      <p:sp>
        <p:nvSpPr>
          <p:cNvPr id="13316" name="Text Box 4"/>
          <p:cNvSpPr txBox="1">
            <a:spLocks noChangeArrowheads="1"/>
          </p:cNvSpPr>
          <p:nvPr/>
        </p:nvSpPr>
        <p:spPr bwMode="auto">
          <a:xfrm>
            <a:off x="4724400" y="3505200"/>
            <a:ext cx="3581400" cy="457200"/>
          </a:xfrm>
          <a:prstGeom prst="rect">
            <a:avLst/>
          </a:prstGeom>
          <a:noFill/>
          <a:ln w="9525">
            <a:noFill/>
            <a:miter lim="800000"/>
            <a:headEnd/>
            <a:tailEnd/>
          </a:ln>
          <a:effectLst/>
        </p:spPr>
        <p:txBody>
          <a:bodyPr>
            <a:spAutoFit/>
          </a:bodyPr>
          <a:lstStyle/>
          <a:p>
            <a:pPr>
              <a:spcBef>
                <a:spcPct val="50000"/>
              </a:spcBef>
            </a:pPr>
            <a:endParaRPr lang="en-US" sz="2400">
              <a:latin typeface="Gloucester MT Extra Condensed" pitchFamily="18" charset="0"/>
              <a:cs typeface="Times New Roman" pitchFamily="18" charset="0"/>
            </a:endParaRPr>
          </a:p>
        </p:txBody>
      </p:sp>
      <p:sp>
        <p:nvSpPr>
          <p:cNvPr id="13317" name="AutoShape 5"/>
          <p:cNvSpPr>
            <a:spLocks noChangeArrowheads="1"/>
          </p:cNvSpPr>
          <p:nvPr/>
        </p:nvSpPr>
        <p:spPr bwMode="auto">
          <a:xfrm>
            <a:off x="228600" y="2971800"/>
            <a:ext cx="3962400" cy="2971800"/>
          </a:xfrm>
          <a:prstGeom prst="triangle">
            <a:avLst>
              <a:gd name="adj" fmla="val 50000"/>
            </a:avLst>
          </a:prstGeom>
          <a:solidFill>
            <a:srgbClr val="66CCFF"/>
          </a:solidFill>
          <a:ln w="9525">
            <a:solidFill>
              <a:schemeClr val="tx1"/>
            </a:solidFill>
            <a:miter lim="800000"/>
            <a:headEnd/>
            <a:tailEnd/>
          </a:ln>
          <a:effectLst/>
        </p:spPr>
        <p:txBody>
          <a:bodyPr wrap="none" anchor="ctr"/>
          <a:lstStyle/>
          <a:p>
            <a:endParaRPr lang="en-US"/>
          </a:p>
        </p:txBody>
      </p:sp>
      <p:sp>
        <p:nvSpPr>
          <p:cNvPr id="13318" name="Line 6"/>
          <p:cNvSpPr>
            <a:spLocks noChangeShapeType="1"/>
          </p:cNvSpPr>
          <p:nvPr/>
        </p:nvSpPr>
        <p:spPr bwMode="auto">
          <a:xfrm>
            <a:off x="1447800" y="4114800"/>
            <a:ext cx="1524000" cy="0"/>
          </a:xfrm>
          <a:prstGeom prst="line">
            <a:avLst/>
          </a:prstGeom>
          <a:noFill/>
          <a:ln w="9525">
            <a:solidFill>
              <a:schemeClr val="tx1"/>
            </a:solidFill>
            <a:round/>
            <a:headEnd/>
            <a:tailEnd/>
          </a:ln>
          <a:effectLst/>
        </p:spPr>
        <p:txBody>
          <a:bodyPr/>
          <a:lstStyle/>
          <a:p>
            <a:endParaRPr lang="en-US"/>
          </a:p>
        </p:txBody>
      </p:sp>
      <p:sp>
        <p:nvSpPr>
          <p:cNvPr id="13319" name="Line 7"/>
          <p:cNvSpPr>
            <a:spLocks noChangeShapeType="1"/>
          </p:cNvSpPr>
          <p:nvPr/>
        </p:nvSpPr>
        <p:spPr bwMode="auto">
          <a:xfrm>
            <a:off x="685800" y="5257800"/>
            <a:ext cx="3048000" cy="0"/>
          </a:xfrm>
          <a:prstGeom prst="line">
            <a:avLst/>
          </a:prstGeom>
          <a:noFill/>
          <a:ln w="9525">
            <a:solidFill>
              <a:schemeClr val="tx1"/>
            </a:solidFill>
            <a:round/>
            <a:headEnd/>
            <a:tailEnd/>
          </a:ln>
          <a:effectLst/>
        </p:spPr>
        <p:txBody>
          <a:bodyPr/>
          <a:lstStyle/>
          <a:p>
            <a:endParaRPr lang="en-US"/>
          </a:p>
        </p:txBody>
      </p:sp>
      <p:sp>
        <p:nvSpPr>
          <p:cNvPr id="13320" name="AutoShape 8"/>
          <p:cNvSpPr>
            <a:spLocks noChangeArrowheads="1"/>
          </p:cNvSpPr>
          <p:nvPr/>
        </p:nvSpPr>
        <p:spPr bwMode="auto">
          <a:xfrm>
            <a:off x="2514600" y="3124200"/>
            <a:ext cx="1752600" cy="381000"/>
          </a:xfrm>
          <a:prstGeom prst="rightArrow">
            <a:avLst>
              <a:gd name="adj1" fmla="val 50000"/>
              <a:gd name="adj2" fmla="val 115000"/>
            </a:avLst>
          </a:prstGeom>
          <a:solidFill>
            <a:srgbClr val="003300"/>
          </a:solidFill>
          <a:ln w="9525">
            <a:solidFill>
              <a:schemeClr val="tx1"/>
            </a:solidFill>
            <a:miter lim="800000"/>
            <a:headEnd/>
            <a:tailEnd/>
          </a:ln>
          <a:effectLst/>
        </p:spPr>
        <p:txBody>
          <a:bodyPr wrap="none" anchor="ctr"/>
          <a:lstStyle/>
          <a:p>
            <a:endParaRPr lang="en-US"/>
          </a:p>
        </p:txBody>
      </p:sp>
      <p:sp>
        <p:nvSpPr>
          <p:cNvPr id="13321" name="Text Box 9"/>
          <p:cNvSpPr txBox="1">
            <a:spLocks noChangeArrowheads="1"/>
          </p:cNvSpPr>
          <p:nvPr/>
        </p:nvSpPr>
        <p:spPr bwMode="auto">
          <a:xfrm>
            <a:off x="4419600" y="2743200"/>
            <a:ext cx="4191000" cy="1069975"/>
          </a:xfrm>
          <a:prstGeom prst="rect">
            <a:avLst/>
          </a:prstGeom>
          <a:noFill/>
          <a:ln w="9525">
            <a:noFill/>
            <a:miter lim="800000"/>
            <a:headEnd/>
            <a:tailEnd/>
          </a:ln>
          <a:effectLst/>
        </p:spPr>
        <p:txBody>
          <a:bodyPr>
            <a:spAutoFit/>
          </a:bodyPr>
          <a:lstStyle/>
          <a:p>
            <a:pPr algn="ctr">
              <a:spcBef>
                <a:spcPct val="50000"/>
              </a:spcBef>
            </a:pPr>
            <a:r>
              <a:rPr lang="en-US" sz="1600">
                <a:latin typeface="Gloucester MT Extra Condensed" pitchFamily="18" charset="0"/>
                <a:cs typeface="Times New Roman" pitchFamily="18" charset="0"/>
              </a:rPr>
              <a:t>Level One</a:t>
            </a:r>
            <a:r>
              <a:rPr lang="en-US" sz="1600">
                <a:latin typeface="Gloucester MT Extra Condensed" pitchFamily="18" charset="0"/>
                <a:cs typeface="Times New Roman" pitchFamily="18" charset="0"/>
                <a:sym typeface="Wingdings" pitchFamily="2" charset="2"/>
              </a:rPr>
              <a:t>Federal Reserve Board (FED)…members are appointed by the President.  They control the money supply to the banks by raising/lowering interest rates</a:t>
            </a:r>
            <a:endParaRPr lang="en-US" sz="1600">
              <a:latin typeface="Gloucester MT Extra Condensed" pitchFamily="18" charset="0"/>
              <a:cs typeface="Times New Roman" pitchFamily="18" charset="0"/>
            </a:endParaRPr>
          </a:p>
        </p:txBody>
      </p:sp>
      <p:sp>
        <p:nvSpPr>
          <p:cNvPr id="13322" name="Text Box 10"/>
          <p:cNvSpPr txBox="1">
            <a:spLocks noChangeArrowheads="1"/>
          </p:cNvSpPr>
          <p:nvPr/>
        </p:nvSpPr>
        <p:spPr bwMode="auto">
          <a:xfrm>
            <a:off x="2057400" y="3505200"/>
            <a:ext cx="1295400" cy="519113"/>
          </a:xfrm>
          <a:prstGeom prst="rect">
            <a:avLst/>
          </a:prstGeom>
          <a:noFill/>
          <a:ln w="9525">
            <a:noFill/>
            <a:miter lim="800000"/>
            <a:headEnd/>
            <a:tailEnd/>
          </a:ln>
          <a:effectLst/>
        </p:spPr>
        <p:txBody>
          <a:bodyPr>
            <a:spAutoFit/>
          </a:bodyPr>
          <a:lstStyle/>
          <a:p>
            <a:pPr>
              <a:spcBef>
                <a:spcPct val="50000"/>
              </a:spcBef>
            </a:pPr>
            <a:r>
              <a:rPr lang="en-US" sz="2800" b="1">
                <a:latin typeface="Gloucester MT Extra Condensed" pitchFamily="18" charset="0"/>
                <a:cs typeface="Times New Roman" pitchFamily="18" charset="0"/>
              </a:rPr>
              <a:t>I</a:t>
            </a:r>
          </a:p>
        </p:txBody>
      </p:sp>
      <p:sp>
        <p:nvSpPr>
          <p:cNvPr id="13323" name="Text Box 11"/>
          <p:cNvSpPr txBox="1">
            <a:spLocks noChangeArrowheads="1"/>
          </p:cNvSpPr>
          <p:nvPr/>
        </p:nvSpPr>
        <p:spPr bwMode="auto">
          <a:xfrm>
            <a:off x="1981200" y="4343400"/>
            <a:ext cx="1066800" cy="519113"/>
          </a:xfrm>
          <a:prstGeom prst="rect">
            <a:avLst/>
          </a:prstGeom>
          <a:noFill/>
          <a:ln w="9525">
            <a:noFill/>
            <a:miter lim="800000"/>
            <a:headEnd/>
            <a:tailEnd/>
          </a:ln>
          <a:effectLst/>
        </p:spPr>
        <p:txBody>
          <a:bodyPr>
            <a:spAutoFit/>
          </a:bodyPr>
          <a:lstStyle/>
          <a:p>
            <a:pPr>
              <a:spcBef>
                <a:spcPct val="50000"/>
              </a:spcBef>
            </a:pPr>
            <a:r>
              <a:rPr lang="en-US" sz="2800" b="1">
                <a:latin typeface="Gloucester MT Extra Condensed" pitchFamily="18" charset="0"/>
                <a:cs typeface="Times New Roman" pitchFamily="18" charset="0"/>
              </a:rPr>
              <a:t>II</a:t>
            </a:r>
          </a:p>
        </p:txBody>
      </p:sp>
      <p:sp>
        <p:nvSpPr>
          <p:cNvPr id="13324" name="Text Box 12"/>
          <p:cNvSpPr txBox="1">
            <a:spLocks noChangeArrowheads="1"/>
          </p:cNvSpPr>
          <p:nvPr/>
        </p:nvSpPr>
        <p:spPr bwMode="auto">
          <a:xfrm>
            <a:off x="1828800" y="5410200"/>
            <a:ext cx="2895600" cy="519113"/>
          </a:xfrm>
          <a:prstGeom prst="rect">
            <a:avLst/>
          </a:prstGeom>
          <a:noFill/>
          <a:ln w="9525">
            <a:noFill/>
            <a:miter lim="800000"/>
            <a:headEnd/>
            <a:tailEnd/>
          </a:ln>
          <a:effectLst/>
        </p:spPr>
        <p:txBody>
          <a:bodyPr>
            <a:spAutoFit/>
          </a:bodyPr>
          <a:lstStyle/>
          <a:p>
            <a:pPr>
              <a:spcBef>
                <a:spcPct val="50000"/>
              </a:spcBef>
            </a:pPr>
            <a:r>
              <a:rPr lang="en-US" sz="2800" b="1">
                <a:latin typeface="Gloucester MT Extra Condensed" pitchFamily="18" charset="0"/>
                <a:cs typeface="Times New Roman" pitchFamily="18" charset="0"/>
              </a:rPr>
              <a:t>III</a:t>
            </a:r>
          </a:p>
        </p:txBody>
      </p:sp>
      <p:sp>
        <p:nvSpPr>
          <p:cNvPr id="13325" name="AutoShape 13"/>
          <p:cNvSpPr>
            <a:spLocks noChangeArrowheads="1"/>
          </p:cNvSpPr>
          <p:nvPr/>
        </p:nvSpPr>
        <p:spPr bwMode="auto">
          <a:xfrm>
            <a:off x="3581400" y="4419600"/>
            <a:ext cx="990600" cy="381000"/>
          </a:xfrm>
          <a:prstGeom prst="rightArrow">
            <a:avLst>
              <a:gd name="adj1" fmla="val 50000"/>
              <a:gd name="adj2" fmla="val 65000"/>
            </a:avLst>
          </a:prstGeom>
          <a:solidFill>
            <a:schemeClr val="tx2"/>
          </a:solidFill>
          <a:ln w="9525">
            <a:solidFill>
              <a:schemeClr val="tx1"/>
            </a:solidFill>
            <a:miter lim="800000"/>
            <a:headEnd/>
            <a:tailEnd/>
          </a:ln>
          <a:effectLst/>
        </p:spPr>
        <p:txBody>
          <a:bodyPr wrap="none" anchor="ctr"/>
          <a:lstStyle/>
          <a:p>
            <a:endParaRPr lang="en-US"/>
          </a:p>
        </p:txBody>
      </p:sp>
      <p:sp>
        <p:nvSpPr>
          <p:cNvPr id="13326" name="Text Box 14"/>
          <p:cNvSpPr txBox="1">
            <a:spLocks noChangeArrowheads="1"/>
          </p:cNvSpPr>
          <p:nvPr/>
        </p:nvSpPr>
        <p:spPr bwMode="auto">
          <a:xfrm>
            <a:off x="4572000" y="4191000"/>
            <a:ext cx="4038600" cy="1190625"/>
          </a:xfrm>
          <a:prstGeom prst="rect">
            <a:avLst/>
          </a:prstGeom>
          <a:noFill/>
          <a:ln w="9525">
            <a:noFill/>
            <a:miter lim="800000"/>
            <a:headEnd/>
            <a:tailEnd/>
          </a:ln>
          <a:effectLst/>
        </p:spPr>
        <p:txBody>
          <a:bodyPr>
            <a:spAutoFit/>
          </a:bodyPr>
          <a:lstStyle/>
          <a:p>
            <a:pPr algn="ctr">
              <a:spcBef>
                <a:spcPct val="50000"/>
              </a:spcBef>
            </a:pPr>
            <a:r>
              <a:rPr lang="en-US">
                <a:latin typeface="Gloucester MT Extra Condensed" pitchFamily="18" charset="0"/>
                <a:cs typeface="Times New Roman" pitchFamily="18" charset="0"/>
              </a:rPr>
              <a:t>Level Two</a:t>
            </a:r>
            <a:r>
              <a:rPr lang="en-US">
                <a:latin typeface="Gloucester MT Extra Condensed" pitchFamily="18" charset="0"/>
                <a:cs typeface="Times New Roman" pitchFamily="18" charset="0"/>
                <a:sym typeface="Wingdings" pitchFamily="2" charset="2"/>
              </a:rPr>
              <a:t> 12 Federal Reserve Banks across the U.S. that provide and collect money from local banks within their region. (Cleveland)</a:t>
            </a:r>
            <a:endParaRPr lang="en-US">
              <a:latin typeface="Gloucester MT Extra Condensed" pitchFamily="18" charset="0"/>
              <a:cs typeface="Times New Roman" pitchFamily="18" charset="0"/>
            </a:endParaRPr>
          </a:p>
        </p:txBody>
      </p:sp>
      <p:sp>
        <p:nvSpPr>
          <p:cNvPr id="13327" name="Text Box 15"/>
          <p:cNvSpPr txBox="1">
            <a:spLocks noChangeArrowheads="1"/>
          </p:cNvSpPr>
          <p:nvPr/>
        </p:nvSpPr>
        <p:spPr bwMode="auto">
          <a:xfrm>
            <a:off x="5105400" y="5410200"/>
            <a:ext cx="3810000" cy="1006475"/>
          </a:xfrm>
          <a:prstGeom prst="rect">
            <a:avLst/>
          </a:prstGeom>
          <a:noFill/>
          <a:ln w="9525">
            <a:noFill/>
            <a:miter lim="800000"/>
            <a:headEnd/>
            <a:tailEnd/>
          </a:ln>
          <a:effectLst/>
        </p:spPr>
        <p:txBody>
          <a:bodyPr>
            <a:spAutoFit/>
          </a:bodyPr>
          <a:lstStyle/>
          <a:p>
            <a:pPr algn="ctr">
              <a:spcBef>
                <a:spcPct val="50000"/>
              </a:spcBef>
            </a:pPr>
            <a:r>
              <a:rPr lang="en-US" sz="2000">
                <a:latin typeface="Gloucester MT Extra Condensed" pitchFamily="18" charset="0"/>
                <a:cs typeface="Times New Roman" pitchFamily="18" charset="0"/>
              </a:rPr>
              <a:t>Level Three</a:t>
            </a:r>
            <a:r>
              <a:rPr lang="en-US" sz="2000">
                <a:latin typeface="Gloucester MT Extra Condensed" pitchFamily="18" charset="0"/>
                <a:cs typeface="Times New Roman" pitchFamily="18" charset="0"/>
                <a:sym typeface="Wingdings" pitchFamily="2" charset="2"/>
              </a:rPr>
              <a:t>The millions of member banks found in every community across the U.S. </a:t>
            </a:r>
            <a:endParaRPr lang="en-US" sz="2000">
              <a:latin typeface="Gloucester MT Extra Condensed" pitchFamily="18" charset="0"/>
              <a:cs typeface="Times New Roman" pitchFamily="18" charset="0"/>
            </a:endParaRPr>
          </a:p>
        </p:txBody>
      </p:sp>
      <p:sp>
        <p:nvSpPr>
          <p:cNvPr id="13328" name="AutoShape 16"/>
          <p:cNvSpPr>
            <a:spLocks noChangeArrowheads="1"/>
          </p:cNvSpPr>
          <p:nvPr/>
        </p:nvSpPr>
        <p:spPr bwMode="auto">
          <a:xfrm>
            <a:off x="4191000" y="5486400"/>
            <a:ext cx="914400" cy="381000"/>
          </a:xfrm>
          <a:prstGeom prst="rightArrow">
            <a:avLst>
              <a:gd name="adj1" fmla="val 50000"/>
              <a:gd name="adj2" fmla="val 60000"/>
            </a:avLst>
          </a:prstGeom>
          <a:solidFill>
            <a:schemeClr val="tx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additive="base">
                                        <p:cTn id="13" dur="500" fill="hold"/>
                                        <p:tgtEl>
                                          <p:spTgt spid="13315"/>
                                        </p:tgtEl>
                                        <p:attrNameLst>
                                          <p:attrName>ppt_x</p:attrName>
                                        </p:attrNameLst>
                                      </p:cBhvr>
                                      <p:tavLst>
                                        <p:tav tm="0">
                                          <p:val>
                                            <p:strVal val="0-#ppt_w/2"/>
                                          </p:val>
                                        </p:tav>
                                        <p:tav tm="100000">
                                          <p:val>
                                            <p:strVal val="#ppt_x"/>
                                          </p:val>
                                        </p:tav>
                                      </p:tavLst>
                                    </p:anim>
                                    <p:anim calcmode="lin" valueType="num">
                                      <p:cBhvr additive="base">
                                        <p:cTn id="14"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0-#ppt_w/2"/>
                                          </p:val>
                                        </p:tav>
                                        <p:tav tm="100000">
                                          <p:val>
                                            <p:strVal val="#ppt_x"/>
                                          </p:val>
                                        </p:tav>
                                      </p:tavLst>
                                    </p:anim>
                                    <p:anim calcmode="lin" valueType="num">
                                      <p:cBhvr additive="base">
                                        <p:cTn id="20"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22"/>
                                        </p:tgtEl>
                                        <p:attrNameLst>
                                          <p:attrName>style.visibility</p:attrName>
                                        </p:attrNameLst>
                                      </p:cBhvr>
                                      <p:to>
                                        <p:strVal val="visible"/>
                                      </p:to>
                                    </p:set>
                                    <p:anim calcmode="lin" valueType="num">
                                      <p:cBhvr additive="base">
                                        <p:cTn id="25" dur="500" fill="hold"/>
                                        <p:tgtEl>
                                          <p:spTgt spid="13322"/>
                                        </p:tgtEl>
                                        <p:attrNameLst>
                                          <p:attrName>ppt_x</p:attrName>
                                        </p:attrNameLst>
                                      </p:cBhvr>
                                      <p:tavLst>
                                        <p:tav tm="0">
                                          <p:val>
                                            <p:strVal val="0-#ppt_w/2"/>
                                          </p:val>
                                        </p:tav>
                                        <p:tav tm="100000">
                                          <p:val>
                                            <p:strVal val="#ppt_x"/>
                                          </p:val>
                                        </p:tav>
                                      </p:tavLst>
                                    </p:anim>
                                    <p:anim calcmode="lin" valueType="num">
                                      <p:cBhvr additive="base">
                                        <p:cTn id="26" dur="500" fill="hold"/>
                                        <p:tgtEl>
                                          <p:spTgt spid="1332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20"/>
                                        </p:tgtEl>
                                        <p:attrNameLst>
                                          <p:attrName>style.visibility</p:attrName>
                                        </p:attrNameLst>
                                      </p:cBhvr>
                                      <p:to>
                                        <p:strVal val="visible"/>
                                      </p:to>
                                    </p:set>
                                    <p:anim calcmode="lin" valueType="num">
                                      <p:cBhvr additive="base">
                                        <p:cTn id="31" dur="500" fill="hold"/>
                                        <p:tgtEl>
                                          <p:spTgt spid="13320"/>
                                        </p:tgtEl>
                                        <p:attrNameLst>
                                          <p:attrName>ppt_x</p:attrName>
                                        </p:attrNameLst>
                                      </p:cBhvr>
                                      <p:tavLst>
                                        <p:tav tm="0">
                                          <p:val>
                                            <p:strVal val="0-#ppt_w/2"/>
                                          </p:val>
                                        </p:tav>
                                        <p:tav tm="100000">
                                          <p:val>
                                            <p:strVal val="#ppt_x"/>
                                          </p:val>
                                        </p:tav>
                                      </p:tavLst>
                                    </p:anim>
                                    <p:anim calcmode="lin" valueType="num">
                                      <p:cBhvr additive="base">
                                        <p:cTn id="32" dur="500" fill="hold"/>
                                        <p:tgtEl>
                                          <p:spTgt spid="1332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21"/>
                                        </p:tgtEl>
                                        <p:attrNameLst>
                                          <p:attrName>style.visibility</p:attrName>
                                        </p:attrNameLst>
                                      </p:cBhvr>
                                      <p:to>
                                        <p:strVal val="visible"/>
                                      </p:to>
                                    </p:set>
                                    <p:anim calcmode="lin" valueType="num">
                                      <p:cBhvr additive="base">
                                        <p:cTn id="37" dur="500" fill="hold"/>
                                        <p:tgtEl>
                                          <p:spTgt spid="13321"/>
                                        </p:tgtEl>
                                        <p:attrNameLst>
                                          <p:attrName>ppt_x</p:attrName>
                                        </p:attrNameLst>
                                      </p:cBhvr>
                                      <p:tavLst>
                                        <p:tav tm="0">
                                          <p:val>
                                            <p:strVal val="0-#ppt_w/2"/>
                                          </p:val>
                                        </p:tav>
                                        <p:tav tm="100000">
                                          <p:val>
                                            <p:strVal val="#ppt_x"/>
                                          </p:val>
                                        </p:tav>
                                      </p:tavLst>
                                    </p:anim>
                                    <p:anim calcmode="lin" valueType="num">
                                      <p:cBhvr additive="base">
                                        <p:cTn id="38" dur="500" fill="hold"/>
                                        <p:tgtEl>
                                          <p:spTgt spid="1332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23"/>
                                        </p:tgtEl>
                                        <p:attrNameLst>
                                          <p:attrName>style.visibility</p:attrName>
                                        </p:attrNameLst>
                                      </p:cBhvr>
                                      <p:to>
                                        <p:strVal val="visible"/>
                                      </p:to>
                                    </p:set>
                                    <p:anim calcmode="lin" valueType="num">
                                      <p:cBhvr additive="base">
                                        <p:cTn id="43" dur="500" fill="hold"/>
                                        <p:tgtEl>
                                          <p:spTgt spid="13323"/>
                                        </p:tgtEl>
                                        <p:attrNameLst>
                                          <p:attrName>ppt_x</p:attrName>
                                        </p:attrNameLst>
                                      </p:cBhvr>
                                      <p:tavLst>
                                        <p:tav tm="0">
                                          <p:val>
                                            <p:strVal val="0-#ppt_w/2"/>
                                          </p:val>
                                        </p:tav>
                                        <p:tav tm="100000">
                                          <p:val>
                                            <p:strVal val="#ppt_x"/>
                                          </p:val>
                                        </p:tav>
                                      </p:tavLst>
                                    </p:anim>
                                    <p:anim calcmode="lin" valueType="num">
                                      <p:cBhvr additive="base">
                                        <p:cTn id="44" dur="500" fill="hold"/>
                                        <p:tgtEl>
                                          <p:spTgt spid="1332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325"/>
                                        </p:tgtEl>
                                        <p:attrNameLst>
                                          <p:attrName>style.visibility</p:attrName>
                                        </p:attrNameLst>
                                      </p:cBhvr>
                                      <p:to>
                                        <p:strVal val="visible"/>
                                      </p:to>
                                    </p:set>
                                    <p:anim calcmode="lin" valueType="num">
                                      <p:cBhvr additive="base">
                                        <p:cTn id="49" dur="500" fill="hold"/>
                                        <p:tgtEl>
                                          <p:spTgt spid="13325"/>
                                        </p:tgtEl>
                                        <p:attrNameLst>
                                          <p:attrName>ppt_x</p:attrName>
                                        </p:attrNameLst>
                                      </p:cBhvr>
                                      <p:tavLst>
                                        <p:tav tm="0">
                                          <p:val>
                                            <p:strVal val="0-#ppt_w/2"/>
                                          </p:val>
                                        </p:tav>
                                        <p:tav tm="100000">
                                          <p:val>
                                            <p:strVal val="#ppt_x"/>
                                          </p:val>
                                        </p:tav>
                                      </p:tavLst>
                                    </p:anim>
                                    <p:anim calcmode="lin" valueType="num">
                                      <p:cBhvr additive="base">
                                        <p:cTn id="50" dur="500" fill="hold"/>
                                        <p:tgtEl>
                                          <p:spTgt spid="1332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326"/>
                                        </p:tgtEl>
                                        <p:attrNameLst>
                                          <p:attrName>style.visibility</p:attrName>
                                        </p:attrNameLst>
                                      </p:cBhvr>
                                      <p:to>
                                        <p:strVal val="visible"/>
                                      </p:to>
                                    </p:set>
                                    <p:anim calcmode="lin" valueType="num">
                                      <p:cBhvr additive="base">
                                        <p:cTn id="55" dur="500" fill="hold"/>
                                        <p:tgtEl>
                                          <p:spTgt spid="13326"/>
                                        </p:tgtEl>
                                        <p:attrNameLst>
                                          <p:attrName>ppt_x</p:attrName>
                                        </p:attrNameLst>
                                      </p:cBhvr>
                                      <p:tavLst>
                                        <p:tav tm="0">
                                          <p:val>
                                            <p:strVal val="0-#ppt_w/2"/>
                                          </p:val>
                                        </p:tav>
                                        <p:tav tm="100000">
                                          <p:val>
                                            <p:strVal val="#ppt_x"/>
                                          </p:val>
                                        </p:tav>
                                      </p:tavLst>
                                    </p:anim>
                                    <p:anim calcmode="lin" valueType="num">
                                      <p:cBhvr additive="base">
                                        <p:cTn id="56" dur="500" fill="hold"/>
                                        <p:tgtEl>
                                          <p:spTgt spid="1332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3324"/>
                                        </p:tgtEl>
                                        <p:attrNameLst>
                                          <p:attrName>style.visibility</p:attrName>
                                        </p:attrNameLst>
                                      </p:cBhvr>
                                      <p:to>
                                        <p:strVal val="visible"/>
                                      </p:to>
                                    </p:set>
                                    <p:anim calcmode="lin" valueType="num">
                                      <p:cBhvr additive="base">
                                        <p:cTn id="61" dur="500" fill="hold"/>
                                        <p:tgtEl>
                                          <p:spTgt spid="13324"/>
                                        </p:tgtEl>
                                        <p:attrNameLst>
                                          <p:attrName>ppt_x</p:attrName>
                                        </p:attrNameLst>
                                      </p:cBhvr>
                                      <p:tavLst>
                                        <p:tav tm="0">
                                          <p:val>
                                            <p:strVal val="0-#ppt_w/2"/>
                                          </p:val>
                                        </p:tav>
                                        <p:tav tm="100000">
                                          <p:val>
                                            <p:strVal val="#ppt_x"/>
                                          </p:val>
                                        </p:tav>
                                      </p:tavLst>
                                    </p:anim>
                                    <p:anim calcmode="lin" valueType="num">
                                      <p:cBhvr additive="base">
                                        <p:cTn id="62" dur="500" fill="hold"/>
                                        <p:tgtEl>
                                          <p:spTgt spid="1332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3328"/>
                                        </p:tgtEl>
                                        <p:attrNameLst>
                                          <p:attrName>style.visibility</p:attrName>
                                        </p:attrNameLst>
                                      </p:cBhvr>
                                      <p:to>
                                        <p:strVal val="visible"/>
                                      </p:to>
                                    </p:set>
                                    <p:anim calcmode="lin" valueType="num">
                                      <p:cBhvr additive="base">
                                        <p:cTn id="67" dur="500" fill="hold"/>
                                        <p:tgtEl>
                                          <p:spTgt spid="13328"/>
                                        </p:tgtEl>
                                        <p:attrNameLst>
                                          <p:attrName>ppt_x</p:attrName>
                                        </p:attrNameLst>
                                      </p:cBhvr>
                                      <p:tavLst>
                                        <p:tav tm="0">
                                          <p:val>
                                            <p:strVal val="0-#ppt_w/2"/>
                                          </p:val>
                                        </p:tav>
                                        <p:tav tm="100000">
                                          <p:val>
                                            <p:strVal val="#ppt_x"/>
                                          </p:val>
                                        </p:tav>
                                      </p:tavLst>
                                    </p:anim>
                                    <p:anim calcmode="lin" valueType="num">
                                      <p:cBhvr additive="base">
                                        <p:cTn id="68" dur="500" fill="hold"/>
                                        <p:tgtEl>
                                          <p:spTgt spid="1332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3327"/>
                                        </p:tgtEl>
                                        <p:attrNameLst>
                                          <p:attrName>style.visibility</p:attrName>
                                        </p:attrNameLst>
                                      </p:cBhvr>
                                      <p:to>
                                        <p:strVal val="visible"/>
                                      </p:to>
                                    </p:set>
                                    <p:anim calcmode="lin" valueType="num">
                                      <p:cBhvr additive="base">
                                        <p:cTn id="73" dur="500" fill="hold"/>
                                        <p:tgtEl>
                                          <p:spTgt spid="13327"/>
                                        </p:tgtEl>
                                        <p:attrNameLst>
                                          <p:attrName>ppt_x</p:attrName>
                                        </p:attrNameLst>
                                      </p:cBhvr>
                                      <p:tavLst>
                                        <p:tav tm="0">
                                          <p:val>
                                            <p:strVal val="0-#ppt_w/2"/>
                                          </p:val>
                                        </p:tav>
                                        <p:tav tm="100000">
                                          <p:val>
                                            <p:strVal val="#ppt_x"/>
                                          </p:val>
                                        </p:tav>
                                      </p:tavLst>
                                    </p:anim>
                                    <p:anim calcmode="lin" valueType="num">
                                      <p:cBhvr additive="base">
                                        <p:cTn id="74" dur="500" fill="hold"/>
                                        <p:tgtEl>
                                          <p:spTgt spid="13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utoUpdateAnimBg="0"/>
      <p:bldP spid="13317" grpId="0" animBg="1"/>
      <p:bldP spid="13320" grpId="0" animBg="1"/>
      <p:bldP spid="13321" grpId="0" autoUpdateAnimBg="0"/>
      <p:bldP spid="13322" grpId="0" autoUpdateAnimBg="0"/>
      <p:bldP spid="13323" grpId="0" autoUpdateAnimBg="0"/>
      <p:bldP spid="13324" grpId="0" autoUpdateAnimBg="0"/>
      <p:bldP spid="13325" grpId="0" animBg="1"/>
      <p:bldP spid="13326" grpId="0" autoUpdateAnimBg="0"/>
      <p:bldP spid="13327" grpId="0" autoUpdateAnimBg="0"/>
      <p:bldP spid="133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0" y="152400"/>
            <a:ext cx="9144000" cy="701675"/>
          </a:xfrm>
          <a:prstGeom prst="rect">
            <a:avLst/>
          </a:prstGeom>
          <a:noFill/>
          <a:ln w="9525">
            <a:noFill/>
            <a:miter lim="800000"/>
            <a:headEnd/>
            <a:tailEnd/>
          </a:ln>
          <a:effectLst/>
        </p:spPr>
        <p:txBody>
          <a:bodyPr>
            <a:spAutoFit/>
          </a:bodyPr>
          <a:lstStyle/>
          <a:p>
            <a:pPr algn="ctr">
              <a:spcBef>
                <a:spcPct val="50000"/>
              </a:spcBef>
            </a:pPr>
            <a:r>
              <a:rPr lang="en-US" sz="4000" u="sng">
                <a:latin typeface="Gloucester MT Extra Condensed" pitchFamily="18" charset="0"/>
                <a:cs typeface="Times New Roman" pitchFamily="18" charset="0"/>
              </a:rPr>
              <a:t>HOW DOES THE FED WORK?</a:t>
            </a:r>
          </a:p>
        </p:txBody>
      </p:sp>
      <p:sp>
        <p:nvSpPr>
          <p:cNvPr id="14339" name="Text Box 3"/>
          <p:cNvSpPr txBox="1">
            <a:spLocks noChangeArrowheads="1"/>
          </p:cNvSpPr>
          <p:nvPr/>
        </p:nvSpPr>
        <p:spPr bwMode="auto">
          <a:xfrm>
            <a:off x="0" y="838200"/>
            <a:ext cx="8610600" cy="2262188"/>
          </a:xfrm>
          <a:prstGeom prst="rect">
            <a:avLst/>
          </a:prstGeom>
          <a:noFill/>
          <a:ln w="9525">
            <a:noFill/>
            <a:miter lim="800000"/>
            <a:headEnd/>
            <a:tailEnd/>
          </a:ln>
          <a:effectLst/>
        </p:spPr>
        <p:txBody>
          <a:bodyPr>
            <a:spAutoFit/>
          </a:bodyPr>
          <a:lstStyle/>
          <a:p>
            <a:pPr algn="ctr">
              <a:spcBef>
                <a:spcPct val="50000"/>
              </a:spcBef>
            </a:pPr>
            <a:r>
              <a:rPr lang="en-US" sz="1600">
                <a:latin typeface="Gloucester MT Extra Condensed" pitchFamily="18" charset="0"/>
                <a:cs typeface="Times New Roman" pitchFamily="18" charset="0"/>
              </a:rPr>
              <a:t>ESSAY</a:t>
            </a:r>
            <a:r>
              <a:rPr lang="en-US" sz="1600">
                <a:latin typeface="Gloucester MT Extra Condensed" pitchFamily="18" charset="0"/>
                <a:cs typeface="Times New Roman" pitchFamily="18" charset="0"/>
                <a:sym typeface="Wingdings" pitchFamily="2" charset="2"/>
              </a:rPr>
              <a:t>The country is in a state of economic depression.  Money is scarce, unemployment is high, bankruptcy/foreclosures are rising, and businesses are failing.  What can the FED do to fix this economic problem and what impact will the FED’s decision have on consumers, businesses, and the government. </a:t>
            </a:r>
            <a:endParaRPr lang="en-US" sz="1600">
              <a:latin typeface="Gloucester MT Extra Condensed" pitchFamily="18" charset="0"/>
              <a:cs typeface="Times New Roman" pitchFamily="18" charset="0"/>
            </a:endParaRPr>
          </a:p>
          <a:p>
            <a:pPr algn="ctr">
              <a:spcBef>
                <a:spcPct val="50000"/>
              </a:spcBef>
            </a:pPr>
            <a:endParaRPr lang="en-US" sz="1600" b="1" i="1" u="sng">
              <a:latin typeface="Gloucester MT Extra Condensed" pitchFamily="18" charset="0"/>
              <a:cs typeface="Times New Roman" pitchFamily="18" charset="0"/>
              <a:sym typeface="Wingdings" pitchFamily="2" charset="2"/>
            </a:endParaRPr>
          </a:p>
          <a:p>
            <a:pPr algn="ctr">
              <a:spcBef>
                <a:spcPct val="50000"/>
              </a:spcBef>
            </a:pPr>
            <a:endParaRPr lang="en-US" b="1" i="1" u="sng">
              <a:latin typeface="Gloucester MT Extra Condensed" pitchFamily="18" charset="0"/>
              <a:cs typeface="Times New Roman" pitchFamily="18" charset="0"/>
            </a:endParaRPr>
          </a:p>
          <a:p>
            <a:pPr algn="ctr">
              <a:spcBef>
                <a:spcPct val="50000"/>
              </a:spcBef>
            </a:pPr>
            <a:endParaRPr lang="en-US" b="1">
              <a:latin typeface="Times New Roman" pitchFamily="18" charset="0"/>
              <a:cs typeface="Times New Roman" pitchFamily="18" charset="0"/>
            </a:endParaRPr>
          </a:p>
        </p:txBody>
      </p:sp>
      <p:sp>
        <p:nvSpPr>
          <p:cNvPr id="14340" name="Rectangle 4"/>
          <p:cNvSpPr>
            <a:spLocks noChangeArrowheads="1"/>
          </p:cNvSpPr>
          <p:nvPr/>
        </p:nvSpPr>
        <p:spPr bwMode="auto">
          <a:xfrm>
            <a:off x="228600" y="1828800"/>
            <a:ext cx="9144000" cy="0"/>
          </a:xfrm>
          <a:prstGeom prst="rect">
            <a:avLst/>
          </a:prstGeom>
          <a:noFill/>
          <a:ln w="9525">
            <a:noFill/>
            <a:miter lim="800000"/>
            <a:headEnd/>
            <a:tailEnd/>
          </a:ln>
          <a:effectLst/>
        </p:spPr>
        <p:txBody>
          <a:bodyPr>
            <a:spAutoFit/>
          </a:bodyPr>
          <a:lstStyle/>
          <a:p>
            <a:endParaRPr lang="en-US"/>
          </a:p>
        </p:txBody>
      </p:sp>
      <p:sp>
        <p:nvSpPr>
          <p:cNvPr id="14341" name="Text Box 5"/>
          <p:cNvSpPr txBox="1">
            <a:spLocks noChangeArrowheads="1"/>
          </p:cNvSpPr>
          <p:nvPr/>
        </p:nvSpPr>
        <p:spPr bwMode="auto">
          <a:xfrm>
            <a:off x="457200" y="1905000"/>
            <a:ext cx="8001000" cy="731838"/>
          </a:xfrm>
          <a:prstGeom prst="rect">
            <a:avLst/>
          </a:prstGeom>
          <a:noFill/>
          <a:ln w="9525">
            <a:noFill/>
            <a:miter lim="800000"/>
            <a:headEnd/>
            <a:tailEnd/>
          </a:ln>
          <a:effectLst/>
        </p:spPr>
        <p:txBody>
          <a:bodyPr>
            <a:spAutoFit/>
          </a:bodyPr>
          <a:lstStyle/>
          <a:p>
            <a:pPr algn="ctr">
              <a:spcBef>
                <a:spcPct val="50000"/>
              </a:spcBef>
            </a:pPr>
            <a:r>
              <a:rPr lang="en-US" sz="2400">
                <a:latin typeface="Gloucester MT Extra Condensed" pitchFamily="18" charset="0"/>
                <a:cs typeface="Times New Roman" pitchFamily="18" charset="0"/>
              </a:rPr>
              <a:t>*IT ALL COMES DOWN TO </a:t>
            </a:r>
            <a:r>
              <a:rPr lang="en-US" sz="2400" b="1" u="sng">
                <a:latin typeface="Gloucester MT Extra Condensed" pitchFamily="18" charset="0"/>
                <a:cs typeface="Times New Roman" pitchFamily="18" charset="0"/>
              </a:rPr>
              <a:t>INTERST RATES!-</a:t>
            </a:r>
            <a:r>
              <a:rPr lang="en-US"/>
              <a:t>A rate which is charged or paid for the use of money </a:t>
            </a:r>
          </a:p>
        </p:txBody>
      </p:sp>
      <p:sp>
        <p:nvSpPr>
          <p:cNvPr id="14342" name="Text Box 6"/>
          <p:cNvSpPr txBox="1">
            <a:spLocks noChangeArrowheads="1"/>
          </p:cNvSpPr>
          <p:nvPr/>
        </p:nvSpPr>
        <p:spPr bwMode="auto">
          <a:xfrm>
            <a:off x="304800" y="2743200"/>
            <a:ext cx="3048000" cy="457200"/>
          </a:xfrm>
          <a:prstGeom prst="rect">
            <a:avLst/>
          </a:prstGeom>
          <a:noFill/>
          <a:ln w="9525">
            <a:noFill/>
            <a:miter lim="800000"/>
            <a:headEnd/>
            <a:tailEnd/>
          </a:ln>
          <a:effectLst/>
        </p:spPr>
        <p:txBody>
          <a:bodyPr>
            <a:spAutoFit/>
          </a:bodyPr>
          <a:lstStyle/>
          <a:p>
            <a:pPr>
              <a:spcBef>
                <a:spcPct val="50000"/>
              </a:spcBef>
            </a:pPr>
            <a:r>
              <a:rPr lang="en-US" sz="2400">
                <a:latin typeface="Gloucester MT Extra Condensed" pitchFamily="18" charset="0"/>
                <a:cs typeface="Times New Roman" pitchFamily="18" charset="0"/>
              </a:rPr>
              <a:t>The Fed should……..</a:t>
            </a:r>
          </a:p>
        </p:txBody>
      </p:sp>
      <p:sp>
        <p:nvSpPr>
          <p:cNvPr id="14343" name="Text Box 7"/>
          <p:cNvSpPr txBox="1">
            <a:spLocks noChangeArrowheads="1"/>
          </p:cNvSpPr>
          <p:nvPr/>
        </p:nvSpPr>
        <p:spPr bwMode="auto">
          <a:xfrm>
            <a:off x="0" y="3352800"/>
            <a:ext cx="3429000" cy="1314450"/>
          </a:xfrm>
          <a:prstGeom prst="rect">
            <a:avLst/>
          </a:prstGeom>
          <a:noFill/>
          <a:ln w="9525">
            <a:noFill/>
            <a:miter lim="800000"/>
            <a:headEnd/>
            <a:tailEnd/>
          </a:ln>
          <a:effectLst/>
        </p:spPr>
        <p:txBody>
          <a:bodyPr>
            <a:spAutoFit/>
          </a:bodyPr>
          <a:lstStyle/>
          <a:p>
            <a:pPr algn="ctr">
              <a:spcBef>
                <a:spcPct val="50000"/>
              </a:spcBef>
            </a:pPr>
            <a:r>
              <a:rPr lang="en-US" sz="1600">
                <a:latin typeface="Gloucester MT Extra Condensed" pitchFamily="18" charset="0"/>
                <a:cs typeface="Times New Roman" pitchFamily="18" charset="0"/>
              </a:rPr>
              <a:t>Lower Interest rates to increase the amount of money banks have available for loan and make it easier for people and businesses to get access to that money.</a:t>
            </a:r>
          </a:p>
        </p:txBody>
      </p:sp>
      <p:sp>
        <p:nvSpPr>
          <p:cNvPr id="14344" name="Text Box 8"/>
          <p:cNvSpPr txBox="1">
            <a:spLocks noChangeArrowheads="1"/>
          </p:cNvSpPr>
          <p:nvPr/>
        </p:nvSpPr>
        <p:spPr bwMode="auto">
          <a:xfrm>
            <a:off x="0" y="4724400"/>
            <a:ext cx="4267200" cy="822325"/>
          </a:xfrm>
          <a:prstGeom prst="rect">
            <a:avLst/>
          </a:prstGeom>
          <a:noFill/>
          <a:ln w="9525">
            <a:noFill/>
            <a:miter lim="800000"/>
            <a:headEnd/>
            <a:tailEnd/>
          </a:ln>
          <a:effectLst/>
        </p:spPr>
        <p:txBody>
          <a:bodyPr>
            <a:spAutoFit/>
          </a:bodyPr>
          <a:lstStyle/>
          <a:p>
            <a:pPr>
              <a:spcBef>
                <a:spcPct val="50000"/>
              </a:spcBef>
            </a:pPr>
            <a:r>
              <a:rPr lang="en-US" sz="2400">
                <a:latin typeface="Gloucester MT Extra Condensed" pitchFamily="18" charset="0"/>
                <a:cs typeface="Times New Roman" pitchFamily="18" charset="0"/>
              </a:rPr>
              <a:t>Impact of Lowering Interest Rates?……</a:t>
            </a:r>
          </a:p>
        </p:txBody>
      </p:sp>
      <p:sp>
        <p:nvSpPr>
          <p:cNvPr id="14345" name="Text Box 9"/>
          <p:cNvSpPr txBox="1">
            <a:spLocks noChangeArrowheads="1"/>
          </p:cNvSpPr>
          <p:nvPr/>
        </p:nvSpPr>
        <p:spPr bwMode="auto">
          <a:xfrm>
            <a:off x="0" y="5638800"/>
            <a:ext cx="2743200" cy="1069975"/>
          </a:xfrm>
          <a:prstGeom prst="rect">
            <a:avLst/>
          </a:prstGeom>
          <a:noFill/>
          <a:ln w="9525">
            <a:noFill/>
            <a:miter lim="800000"/>
            <a:headEnd/>
            <a:tailEnd/>
          </a:ln>
          <a:effectLst/>
        </p:spPr>
        <p:txBody>
          <a:bodyPr>
            <a:spAutoFit/>
          </a:bodyPr>
          <a:lstStyle/>
          <a:p>
            <a:pPr>
              <a:spcBef>
                <a:spcPct val="50000"/>
              </a:spcBef>
            </a:pPr>
            <a:r>
              <a:rPr lang="en-US" sz="1600">
                <a:latin typeface="Gloucester MT Extra Condensed" pitchFamily="18" charset="0"/>
                <a:cs typeface="Times New Roman" pitchFamily="18" charset="0"/>
              </a:rPr>
              <a:t>Consumers:  The money in circulation will rise encouraging consumers to spend more money</a:t>
            </a:r>
          </a:p>
        </p:txBody>
      </p:sp>
      <p:sp>
        <p:nvSpPr>
          <p:cNvPr id="14346" name="Text Box 10"/>
          <p:cNvSpPr txBox="1">
            <a:spLocks noChangeArrowheads="1"/>
          </p:cNvSpPr>
          <p:nvPr/>
        </p:nvSpPr>
        <p:spPr bwMode="auto">
          <a:xfrm>
            <a:off x="2743200" y="5638800"/>
            <a:ext cx="3352800" cy="825500"/>
          </a:xfrm>
          <a:prstGeom prst="rect">
            <a:avLst/>
          </a:prstGeom>
          <a:noFill/>
          <a:ln w="9525">
            <a:noFill/>
            <a:miter lim="800000"/>
            <a:headEnd/>
            <a:tailEnd/>
          </a:ln>
          <a:effectLst/>
        </p:spPr>
        <p:txBody>
          <a:bodyPr>
            <a:spAutoFit/>
          </a:bodyPr>
          <a:lstStyle/>
          <a:p>
            <a:pPr>
              <a:spcBef>
                <a:spcPct val="50000"/>
              </a:spcBef>
            </a:pPr>
            <a:r>
              <a:rPr lang="en-US" sz="1600">
                <a:latin typeface="Gloucester MT Extra Condensed" pitchFamily="18" charset="0"/>
                <a:cs typeface="Times New Roman" pitchFamily="18" charset="0"/>
              </a:rPr>
              <a:t>Business:  As people spend more, business will hire more workers, increase production, and expand.</a:t>
            </a:r>
          </a:p>
        </p:txBody>
      </p:sp>
      <p:sp>
        <p:nvSpPr>
          <p:cNvPr id="14347" name="Text Box 11"/>
          <p:cNvSpPr txBox="1">
            <a:spLocks noChangeArrowheads="1"/>
          </p:cNvSpPr>
          <p:nvPr/>
        </p:nvSpPr>
        <p:spPr bwMode="auto">
          <a:xfrm>
            <a:off x="6172200" y="5410200"/>
            <a:ext cx="2971800" cy="1314450"/>
          </a:xfrm>
          <a:prstGeom prst="rect">
            <a:avLst/>
          </a:prstGeom>
          <a:noFill/>
          <a:ln w="9525">
            <a:noFill/>
            <a:miter lim="800000"/>
            <a:headEnd/>
            <a:tailEnd/>
          </a:ln>
          <a:effectLst/>
        </p:spPr>
        <p:txBody>
          <a:bodyPr>
            <a:spAutoFit/>
          </a:bodyPr>
          <a:lstStyle/>
          <a:p>
            <a:pPr>
              <a:spcBef>
                <a:spcPct val="50000"/>
              </a:spcBef>
            </a:pPr>
            <a:r>
              <a:rPr lang="en-US" sz="1600">
                <a:latin typeface="Gloucester MT Extra Condensed" pitchFamily="18" charset="0"/>
                <a:cs typeface="Times New Roman" pitchFamily="18" charset="0"/>
              </a:rPr>
              <a:t>Government:  More people spending money, more people making income, business making hire profits EQUALS greater TAX REVENUES!</a:t>
            </a:r>
          </a:p>
        </p:txBody>
      </p:sp>
      <p:pic>
        <p:nvPicPr>
          <p:cNvPr id="14348" name="Picture 12" descr="Usmap_ca2"/>
          <p:cNvPicPr>
            <a:picLocks noChangeAspect="1" noChangeArrowheads="1"/>
          </p:cNvPicPr>
          <p:nvPr/>
        </p:nvPicPr>
        <p:blipFill>
          <a:blip r:embed="rId2" cstate="print"/>
          <a:srcRect/>
          <a:stretch>
            <a:fillRect/>
          </a:stretch>
        </p:blipFill>
        <p:spPr bwMode="auto">
          <a:xfrm>
            <a:off x="3657600" y="2895600"/>
            <a:ext cx="4895850" cy="2438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gtEl>
                                        <p:attrNameLst>
                                          <p:attrName>style.visibility</p:attrName>
                                        </p:attrNameLst>
                                      </p:cBhvr>
                                      <p:to>
                                        <p:strVal val="visible"/>
                                      </p:to>
                                    </p:set>
                                    <p:anim calcmode="lin" valueType="num">
                                      <p:cBhvr additive="base">
                                        <p:cTn id="13" dur="500" fill="hold"/>
                                        <p:tgtEl>
                                          <p:spTgt spid="14339"/>
                                        </p:tgtEl>
                                        <p:attrNameLst>
                                          <p:attrName>ppt_x</p:attrName>
                                        </p:attrNameLst>
                                      </p:cBhvr>
                                      <p:tavLst>
                                        <p:tav tm="0">
                                          <p:val>
                                            <p:strVal val="0-#ppt_w/2"/>
                                          </p:val>
                                        </p:tav>
                                        <p:tav tm="100000">
                                          <p:val>
                                            <p:strVal val="#ppt_x"/>
                                          </p:val>
                                        </p:tav>
                                      </p:tavLst>
                                    </p:anim>
                                    <p:anim calcmode="lin" valueType="num">
                                      <p:cBhvr additive="base">
                                        <p:cTn id="14" dur="500" fill="hold"/>
                                        <p:tgtEl>
                                          <p:spTgt spid="143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348"/>
                                        </p:tgtEl>
                                        <p:attrNameLst>
                                          <p:attrName>style.visibility</p:attrName>
                                        </p:attrNameLst>
                                      </p:cBhvr>
                                      <p:to>
                                        <p:strVal val="visible"/>
                                      </p:to>
                                    </p:set>
                                    <p:anim calcmode="lin" valueType="num">
                                      <p:cBhvr additive="base">
                                        <p:cTn id="19" dur="500" fill="hold"/>
                                        <p:tgtEl>
                                          <p:spTgt spid="14348"/>
                                        </p:tgtEl>
                                        <p:attrNameLst>
                                          <p:attrName>ppt_x</p:attrName>
                                        </p:attrNameLst>
                                      </p:cBhvr>
                                      <p:tavLst>
                                        <p:tav tm="0">
                                          <p:val>
                                            <p:strVal val="0-#ppt_w/2"/>
                                          </p:val>
                                        </p:tav>
                                        <p:tav tm="100000">
                                          <p:val>
                                            <p:strVal val="#ppt_x"/>
                                          </p:val>
                                        </p:tav>
                                      </p:tavLst>
                                    </p:anim>
                                    <p:anim calcmode="lin" valueType="num">
                                      <p:cBhvr additive="base">
                                        <p:cTn id="20" dur="500" fill="hold"/>
                                        <p:tgtEl>
                                          <p:spTgt spid="143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1"/>
                                        </p:tgtEl>
                                        <p:attrNameLst>
                                          <p:attrName>style.visibility</p:attrName>
                                        </p:attrNameLst>
                                      </p:cBhvr>
                                      <p:to>
                                        <p:strVal val="visible"/>
                                      </p:to>
                                    </p:set>
                                    <p:anim calcmode="lin" valueType="num">
                                      <p:cBhvr additive="base">
                                        <p:cTn id="25" dur="500" fill="hold"/>
                                        <p:tgtEl>
                                          <p:spTgt spid="14341"/>
                                        </p:tgtEl>
                                        <p:attrNameLst>
                                          <p:attrName>ppt_x</p:attrName>
                                        </p:attrNameLst>
                                      </p:cBhvr>
                                      <p:tavLst>
                                        <p:tav tm="0">
                                          <p:val>
                                            <p:strVal val="0-#ppt_w/2"/>
                                          </p:val>
                                        </p:tav>
                                        <p:tav tm="100000">
                                          <p:val>
                                            <p:strVal val="#ppt_x"/>
                                          </p:val>
                                        </p:tav>
                                      </p:tavLst>
                                    </p:anim>
                                    <p:anim calcmode="lin" valueType="num">
                                      <p:cBhvr additive="base">
                                        <p:cTn id="26" dur="500" fill="hold"/>
                                        <p:tgtEl>
                                          <p:spTgt spid="1434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42"/>
                                        </p:tgtEl>
                                        <p:attrNameLst>
                                          <p:attrName>style.visibility</p:attrName>
                                        </p:attrNameLst>
                                      </p:cBhvr>
                                      <p:to>
                                        <p:strVal val="visible"/>
                                      </p:to>
                                    </p:set>
                                    <p:anim calcmode="lin" valueType="num">
                                      <p:cBhvr additive="base">
                                        <p:cTn id="31" dur="500" fill="hold"/>
                                        <p:tgtEl>
                                          <p:spTgt spid="14342"/>
                                        </p:tgtEl>
                                        <p:attrNameLst>
                                          <p:attrName>ppt_x</p:attrName>
                                        </p:attrNameLst>
                                      </p:cBhvr>
                                      <p:tavLst>
                                        <p:tav tm="0">
                                          <p:val>
                                            <p:strVal val="0-#ppt_w/2"/>
                                          </p:val>
                                        </p:tav>
                                        <p:tav tm="100000">
                                          <p:val>
                                            <p:strVal val="#ppt_x"/>
                                          </p:val>
                                        </p:tav>
                                      </p:tavLst>
                                    </p:anim>
                                    <p:anim calcmode="lin" valueType="num">
                                      <p:cBhvr additive="base">
                                        <p:cTn id="32" dur="500" fill="hold"/>
                                        <p:tgtEl>
                                          <p:spTgt spid="1434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43"/>
                                        </p:tgtEl>
                                        <p:attrNameLst>
                                          <p:attrName>style.visibility</p:attrName>
                                        </p:attrNameLst>
                                      </p:cBhvr>
                                      <p:to>
                                        <p:strVal val="visible"/>
                                      </p:to>
                                    </p:set>
                                    <p:anim calcmode="lin" valueType="num">
                                      <p:cBhvr additive="base">
                                        <p:cTn id="37" dur="500" fill="hold"/>
                                        <p:tgtEl>
                                          <p:spTgt spid="14343"/>
                                        </p:tgtEl>
                                        <p:attrNameLst>
                                          <p:attrName>ppt_x</p:attrName>
                                        </p:attrNameLst>
                                      </p:cBhvr>
                                      <p:tavLst>
                                        <p:tav tm="0">
                                          <p:val>
                                            <p:strVal val="0-#ppt_w/2"/>
                                          </p:val>
                                        </p:tav>
                                        <p:tav tm="100000">
                                          <p:val>
                                            <p:strVal val="#ppt_x"/>
                                          </p:val>
                                        </p:tav>
                                      </p:tavLst>
                                    </p:anim>
                                    <p:anim calcmode="lin" valueType="num">
                                      <p:cBhvr additive="base">
                                        <p:cTn id="38" dur="500" fill="hold"/>
                                        <p:tgtEl>
                                          <p:spTgt spid="1434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344"/>
                                        </p:tgtEl>
                                        <p:attrNameLst>
                                          <p:attrName>style.visibility</p:attrName>
                                        </p:attrNameLst>
                                      </p:cBhvr>
                                      <p:to>
                                        <p:strVal val="visible"/>
                                      </p:to>
                                    </p:set>
                                    <p:anim calcmode="lin" valueType="num">
                                      <p:cBhvr additive="base">
                                        <p:cTn id="43" dur="500" fill="hold"/>
                                        <p:tgtEl>
                                          <p:spTgt spid="14344"/>
                                        </p:tgtEl>
                                        <p:attrNameLst>
                                          <p:attrName>ppt_x</p:attrName>
                                        </p:attrNameLst>
                                      </p:cBhvr>
                                      <p:tavLst>
                                        <p:tav tm="0">
                                          <p:val>
                                            <p:strVal val="0-#ppt_w/2"/>
                                          </p:val>
                                        </p:tav>
                                        <p:tav tm="100000">
                                          <p:val>
                                            <p:strVal val="#ppt_x"/>
                                          </p:val>
                                        </p:tav>
                                      </p:tavLst>
                                    </p:anim>
                                    <p:anim calcmode="lin" valueType="num">
                                      <p:cBhvr additive="base">
                                        <p:cTn id="44" dur="500" fill="hold"/>
                                        <p:tgtEl>
                                          <p:spTgt spid="1434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4345"/>
                                        </p:tgtEl>
                                        <p:attrNameLst>
                                          <p:attrName>style.visibility</p:attrName>
                                        </p:attrNameLst>
                                      </p:cBhvr>
                                      <p:to>
                                        <p:strVal val="visible"/>
                                      </p:to>
                                    </p:set>
                                    <p:anim calcmode="lin" valueType="num">
                                      <p:cBhvr additive="base">
                                        <p:cTn id="49" dur="500" fill="hold"/>
                                        <p:tgtEl>
                                          <p:spTgt spid="14345"/>
                                        </p:tgtEl>
                                        <p:attrNameLst>
                                          <p:attrName>ppt_x</p:attrName>
                                        </p:attrNameLst>
                                      </p:cBhvr>
                                      <p:tavLst>
                                        <p:tav tm="0">
                                          <p:val>
                                            <p:strVal val="0-#ppt_w/2"/>
                                          </p:val>
                                        </p:tav>
                                        <p:tav tm="100000">
                                          <p:val>
                                            <p:strVal val="#ppt_x"/>
                                          </p:val>
                                        </p:tav>
                                      </p:tavLst>
                                    </p:anim>
                                    <p:anim calcmode="lin" valueType="num">
                                      <p:cBhvr additive="base">
                                        <p:cTn id="50" dur="500" fill="hold"/>
                                        <p:tgtEl>
                                          <p:spTgt spid="1434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4346"/>
                                        </p:tgtEl>
                                        <p:attrNameLst>
                                          <p:attrName>style.visibility</p:attrName>
                                        </p:attrNameLst>
                                      </p:cBhvr>
                                      <p:to>
                                        <p:strVal val="visible"/>
                                      </p:to>
                                    </p:set>
                                    <p:anim calcmode="lin" valueType="num">
                                      <p:cBhvr additive="base">
                                        <p:cTn id="55" dur="500" fill="hold"/>
                                        <p:tgtEl>
                                          <p:spTgt spid="14346"/>
                                        </p:tgtEl>
                                        <p:attrNameLst>
                                          <p:attrName>ppt_x</p:attrName>
                                        </p:attrNameLst>
                                      </p:cBhvr>
                                      <p:tavLst>
                                        <p:tav tm="0">
                                          <p:val>
                                            <p:strVal val="0-#ppt_w/2"/>
                                          </p:val>
                                        </p:tav>
                                        <p:tav tm="100000">
                                          <p:val>
                                            <p:strVal val="#ppt_x"/>
                                          </p:val>
                                        </p:tav>
                                      </p:tavLst>
                                    </p:anim>
                                    <p:anim calcmode="lin" valueType="num">
                                      <p:cBhvr additive="base">
                                        <p:cTn id="56" dur="500" fill="hold"/>
                                        <p:tgtEl>
                                          <p:spTgt spid="1434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4347"/>
                                        </p:tgtEl>
                                        <p:attrNameLst>
                                          <p:attrName>style.visibility</p:attrName>
                                        </p:attrNameLst>
                                      </p:cBhvr>
                                      <p:to>
                                        <p:strVal val="visible"/>
                                      </p:to>
                                    </p:set>
                                    <p:anim calcmode="lin" valueType="num">
                                      <p:cBhvr additive="base">
                                        <p:cTn id="61" dur="500" fill="hold"/>
                                        <p:tgtEl>
                                          <p:spTgt spid="14347"/>
                                        </p:tgtEl>
                                        <p:attrNameLst>
                                          <p:attrName>ppt_x</p:attrName>
                                        </p:attrNameLst>
                                      </p:cBhvr>
                                      <p:tavLst>
                                        <p:tav tm="0">
                                          <p:val>
                                            <p:strVal val="0-#ppt_w/2"/>
                                          </p:val>
                                        </p:tav>
                                        <p:tav tm="100000">
                                          <p:val>
                                            <p:strVal val="#ppt_x"/>
                                          </p:val>
                                        </p:tav>
                                      </p:tavLst>
                                    </p:anim>
                                    <p:anim calcmode="lin" valueType="num">
                                      <p:cBhvr additive="base">
                                        <p:cTn id="62" dur="500" fill="hold"/>
                                        <p:tgtEl>
                                          <p:spTgt spid="143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utoUpdateAnimBg="0"/>
      <p:bldP spid="14341" grpId="0" autoUpdateAnimBg="0"/>
      <p:bldP spid="14342" grpId="0" autoUpdateAnimBg="0"/>
      <p:bldP spid="14343" grpId="0" autoUpdateAnimBg="0"/>
      <p:bldP spid="14344" grpId="0" autoUpdateAnimBg="0"/>
      <p:bldP spid="14345" grpId="0" autoUpdateAnimBg="0"/>
      <p:bldP spid="14346" grpId="0" autoUpdateAnimBg="0"/>
      <p:bldP spid="1434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2053" name="Text Box 5"/>
          <p:cNvSpPr txBox="1">
            <a:spLocks noChangeArrowheads="1"/>
          </p:cNvSpPr>
          <p:nvPr/>
        </p:nvSpPr>
        <p:spPr bwMode="auto">
          <a:xfrm>
            <a:off x="685800" y="1143000"/>
            <a:ext cx="7620000" cy="2979738"/>
          </a:xfrm>
          <a:prstGeom prst="rect">
            <a:avLst/>
          </a:prstGeom>
          <a:noFill/>
          <a:ln w="9525">
            <a:noFill/>
            <a:miter lim="800000"/>
            <a:headEnd/>
            <a:tailEnd/>
          </a:ln>
          <a:effectLst/>
        </p:spPr>
        <p:txBody>
          <a:bodyPr>
            <a:spAutoFit/>
          </a:bodyPr>
          <a:lstStyle/>
          <a:p>
            <a:pPr algn="ctr">
              <a:spcBef>
                <a:spcPct val="50000"/>
              </a:spcBef>
            </a:pPr>
            <a:r>
              <a:rPr lang="en-US" b="1" u="sng" dirty="0"/>
              <a:t>Command Economy</a:t>
            </a:r>
          </a:p>
          <a:p>
            <a:pPr algn="ctr">
              <a:spcBef>
                <a:spcPct val="50000"/>
              </a:spcBef>
            </a:pPr>
            <a:r>
              <a:rPr lang="en-US" u="sng" dirty="0"/>
              <a:t>All economic decisions</a:t>
            </a:r>
            <a:r>
              <a:rPr lang="en-US" i="1" dirty="0"/>
              <a:t> are made by the </a:t>
            </a:r>
            <a:r>
              <a:rPr lang="en-US" b="1" i="1" u="sng" dirty="0"/>
              <a:t>government</a:t>
            </a:r>
          </a:p>
          <a:p>
            <a:pPr algn="ctr">
              <a:spcBef>
                <a:spcPct val="50000"/>
              </a:spcBef>
            </a:pPr>
            <a:endParaRPr lang="en-US" b="1" i="1" u="sng" dirty="0"/>
          </a:p>
          <a:p>
            <a:pPr algn="ctr">
              <a:spcBef>
                <a:spcPct val="50000"/>
              </a:spcBef>
            </a:pPr>
            <a:r>
              <a:rPr lang="en-US" i="1" dirty="0"/>
              <a:t>-Countries with dictatorial forms of government have command economies</a:t>
            </a:r>
          </a:p>
          <a:p>
            <a:pPr algn="ctr">
              <a:spcBef>
                <a:spcPct val="50000"/>
              </a:spcBef>
            </a:pPr>
            <a:r>
              <a:rPr lang="en-US" i="1" dirty="0"/>
              <a:t>-Most common type of command economy is communism</a:t>
            </a:r>
          </a:p>
          <a:p>
            <a:pPr algn="ctr">
              <a:spcBef>
                <a:spcPct val="50000"/>
              </a:spcBef>
            </a:pPr>
            <a:r>
              <a:rPr lang="en-US" i="1" dirty="0"/>
              <a:t>Example of nations that had or have command economies today:  Soviet Union, Cuba, North Korea, Venezuela, Vietnam</a:t>
            </a:r>
          </a:p>
        </p:txBody>
      </p:sp>
      <p:pic>
        <p:nvPicPr>
          <p:cNvPr id="2055" name="Picture 7" descr="Fist%20of%20Money"/>
          <p:cNvPicPr>
            <a:picLocks noChangeAspect="1" noChangeArrowheads="1"/>
          </p:cNvPicPr>
          <p:nvPr/>
        </p:nvPicPr>
        <p:blipFill>
          <a:blip r:embed="rId2" cstate="print"/>
          <a:srcRect/>
          <a:stretch>
            <a:fillRect/>
          </a:stretch>
        </p:blipFill>
        <p:spPr bwMode="auto">
          <a:xfrm>
            <a:off x="3048000" y="4191000"/>
            <a:ext cx="3114675" cy="2486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to="" calcmode="lin" valueType="num">
                                      <p:cBhvr>
                                        <p:cTn id="7" dur="1" fill="hold"/>
                                        <p:tgtEl>
                                          <p:spTgt spid="205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2053">
                                            <p:txEl>
                                              <p:pRg st="1" end="1"/>
                                            </p:txEl>
                                          </p:spTgt>
                                        </p:tgtEl>
                                        <p:attrNameLst>
                                          <p:attrName>style.visibility</p:attrName>
                                        </p:attrNameLst>
                                      </p:cBhvr>
                                      <p:to>
                                        <p:strVal val="visible"/>
                                      </p:to>
                                    </p:set>
                                    <p:anim to="" calcmode="lin" valueType="num">
                                      <p:cBhvr>
                                        <p:cTn id="10" dur="1" fill="hold"/>
                                        <p:tgtEl>
                                          <p:spTgt spid="2053">
                                            <p:txEl>
                                              <p:pRg st="1" end="1"/>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055"/>
                                        </p:tgtEl>
                                        <p:attrNameLst>
                                          <p:attrName>style.visibility</p:attrName>
                                        </p:attrNameLst>
                                      </p:cBhvr>
                                      <p:to>
                                        <p:strVal val="visible"/>
                                      </p:to>
                                    </p:set>
                                    <p:anim to="" calcmode="lin" valueType="num">
                                      <p:cBhvr>
                                        <p:cTn id="15" dur="1" fill="hold"/>
                                        <p:tgtEl>
                                          <p:spTgt spid="2055"/>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053">
                                            <p:txEl>
                                              <p:pRg st="3" end="3"/>
                                            </p:txEl>
                                          </p:spTgt>
                                        </p:tgtEl>
                                        <p:attrNameLst>
                                          <p:attrName>style.visibility</p:attrName>
                                        </p:attrNameLst>
                                      </p:cBhvr>
                                      <p:to>
                                        <p:strVal val="visible"/>
                                      </p:to>
                                    </p:set>
                                    <p:anim to="" calcmode="lin" valueType="num">
                                      <p:cBhvr>
                                        <p:cTn id="20" dur="1" fill="hold"/>
                                        <p:tgtEl>
                                          <p:spTgt spid="2053">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053">
                                            <p:txEl>
                                              <p:pRg st="4" end="4"/>
                                            </p:txEl>
                                          </p:spTgt>
                                        </p:tgtEl>
                                        <p:attrNameLst>
                                          <p:attrName>style.visibility</p:attrName>
                                        </p:attrNameLst>
                                      </p:cBhvr>
                                      <p:to>
                                        <p:strVal val="visible"/>
                                      </p:to>
                                    </p:set>
                                    <p:anim to="" calcmode="lin" valueType="num">
                                      <p:cBhvr>
                                        <p:cTn id="25" dur="1" fill="hold"/>
                                        <p:tgtEl>
                                          <p:spTgt spid="2053">
                                            <p:txEl>
                                              <p:pRg st="4" end="4"/>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2053">
                                            <p:txEl>
                                              <p:pRg st="5" end="5"/>
                                            </p:txEl>
                                          </p:spTgt>
                                        </p:tgtEl>
                                        <p:attrNameLst>
                                          <p:attrName>style.visibility</p:attrName>
                                        </p:attrNameLst>
                                      </p:cBhvr>
                                      <p:to>
                                        <p:strVal val="visible"/>
                                      </p:to>
                                    </p:set>
                                    <p:anim to="" calcmode="lin" valueType="num">
                                      <p:cBhvr>
                                        <p:cTn id="28" dur="1" fill="hold"/>
                                        <p:tgtEl>
                                          <p:spTgt spid="205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3075" name="Text Box 3"/>
          <p:cNvSpPr txBox="1">
            <a:spLocks noChangeArrowheads="1"/>
          </p:cNvSpPr>
          <p:nvPr/>
        </p:nvSpPr>
        <p:spPr bwMode="auto">
          <a:xfrm>
            <a:off x="304800" y="838200"/>
            <a:ext cx="8839200" cy="4492625"/>
          </a:xfrm>
          <a:prstGeom prst="rect">
            <a:avLst/>
          </a:prstGeom>
          <a:noFill/>
          <a:ln w="9525">
            <a:noFill/>
            <a:miter lim="800000"/>
            <a:headEnd/>
            <a:tailEnd/>
          </a:ln>
          <a:effectLst/>
        </p:spPr>
        <p:txBody>
          <a:bodyPr>
            <a:spAutoFit/>
          </a:bodyPr>
          <a:lstStyle/>
          <a:p>
            <a:pPr algn="ctr">
              <a:spcBef>
                <a:spcPct val="50000"/>
              </a:spcBef>
            </a:pPr>
            <a:r>
              <a:rPr lang="en-US" b="1" u="sng" dirty="0"/>
              <a:t>Market Economy</a:t>
            </a:r>
          </a:p>
          <a:p>
            <a:pPr algn="ctr">
              <a:spcBef>
                <a:spcPct val="50000"/>
              </a:spcBef>
            </a:pPr>
            <a:r>
              <a:rPr lang="en-US" dirty="0"/>
              <a:t>All businesses are privately owned by citizens, prices and wages are determine by the forces of SUPPLY AND DEMAND</a:t>
            </a:r>
          </a:p>
          <a:p>
            <a:pPr algn="ctr">
              <a:spcBef>
                <a:spcPct val="50000"/>
              </a:spcBef>
            </a:pPr>
            <a:endParaRPr lang="en-US" dirty="0"/>
          </a:p>
          <a:p>
            <a:pPr algn="ctr">
              <a:spcBef>
                <a:spcPct val="50000"/>
              </a:spcBef>
            </a:pPr>
            <a:r>
              <a:rPr lang="en-US" dirty="0"/>
              <a:t>-Supply and Demand:  how badly people want a product and how much supply of that product is available determines its cost!</a:t>
            </a:r>
            <a:endParaRPr lang="en-US" b="1" i="1" u="sng" dirty="0"/>
          </a:p>
          <a:p>
            <a:pPr algn="ctr">
              <a:spcBef>
                <a:spcPct val="50000"/>
              </a:spcBef>
            </a:pPr>
            <a:endParaRPr lang="en-US" i="1" dirty="0"/>
          </a:p>
          <a:p>
            <a:pPr algn="ctr">
              <a:spcBef>
                <a:spcPct val="50000"/>
              </a:spcBef>
            </a:pPr>
            <a:r>
              <a:rPr lang="en-US" i="1" dirty="0"/>
              <a:t>-Countries with democratic forms of government have market economies</a:t>
            </a:r>
          </a:p>
          <a:p>
            <a:pPr algn="ctr">
              <a:spcBef>
                <a:spcPct val="50000"/>
              </a:spcBef>
            </a:pPr>
            <a:r>
              <a:rPr lang="en-US" i="1" dirty="0"/>
              <a:t>-Most common type of market economy is capitalism</a:t>
            </a:r>
          </a:p>
          <a:p>
            <a:pPr algn="ctr">
              <a:spcBef>
                <a:spcPct val="50000"/>
              </a:spcBef>
            </a:pPr>
            <a:endParaRPr lang="en-US" i="1" dirty="0"/>
          </a:p>
          <a:p>
            <a:pPr algn="ctr">
              <a:spcBef>
                <a:spcPct val="50000"/>
              </a:spcBef>
            </a:pPr>
            <a:r>
              <a:rPr lang="en-US" i="1" dirty="0"/>
              <a:t>Example of a nation that had or have command economies today: UNITED STATES OF AMERICA PRE-1932</a:t>
            </a:r>
          </a:p>
        </p:txBody>
      </p:sp>
      <p:pic>
        <p:nvPicPr>
          <p:cNvPr id="3077" name="Picture 5" descr="capitalism"/>
          <p:cNvPicPr>
            <a:picLocks noChangeAspect="1" noChangeArrowheads="1"/>
          </p:cNvPicPr>
          <p:nvPr/>
        </p:nvPicPr>
        <p:blipFill>
          <a:blip r:embed="rId2" cstate="print"/>
          <a:srcRect/>
          <a:stretch>
            <a:fillRect/>
          </a:stretch>
        </p:blipFill>
        <p:spPr bwMode="auto">
          <a:xfrm>
            <a:off x="6858000" y="5105400"/>
            <a:ext cx="21336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to="" calcmode="lin" valueType="num">
                                      <p:cBhvr>
                                        <p:cTn id="7" dur="1" fill="hold"/>
                                        <p:tgtEl>
                                          <p:spTgt spid="3075">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3075">
                                            <p:txEl>
                                              <p:pRg st="1" end="1"/>
                                            </p:txEl>
                                          </p:spTgt>
                                        </p:tgtEl>
                                        <p:attrNameLst>
                                          <p:attrName>style.visibility</p:attrName>
                                        </p:attrNameLst>
                                      </p:cBhvr>
                                      <p:to>
                                        <p:strVal val="visible"/>
                                      </p:to>
                                    </p:set>
                                    <p:anim to="" calcmode="lin" valueType="num">
                                      <p:cBhvr>
                                        <p:cTn id="10" dur="1" fill="hold"/>
                                        <p:tgtEl>
                                          <p:spTgt spid="3075">
                                            <p:txEl>
                                              <p:pRg st="1" end="1"/>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077"/>
                                        </p:tgtEl>
                                        <p:attrNameLst>
                                          <p:attrName>style.visibility</p:attrName>
                                        </p:attrNameLst>
                                      </p:cBhvr>
                                      <p:to>
                                        <p:strVal val="visible"/>
                                      </p:to>
                                    </p:set>
                                    <p:anim to="" calcmode="lin" valueType="num">
                                      <p:cBhvr>
                                        <p:cTn id="15" dur="1" fill="hold"/>
                                        <p:tgtEl>
                                          <p:spTgt spid="3077"/>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075">
                                            <p:txEl>
                                              <p:pRg st="3" end="3"/>
                                            </p:txEl>
                                          </p:spTgt>
                                        </p:tgtEl>
                                        <p:attrNameLst>
                                          <p:attrName>style.visibility</p:attrName>
                                        </p:attrNameLst>
                                      </p:cBhvr>
                                      <p:to>
                                        <p:strVal val="visible"/>
                                      </p:to>
                                    </p:set>
                                    <p:anim to="" calcmode="lin" valueType="num">
                                      <p:cBhvr>
                                        <p:cTn id="20" dur="1" fill="hold"/>
                                        <p:tgtEl>
                                          <p:spTgt spid="3075">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075">
                                            <p:txEl>
                                              <p:pRg st="5" end="5"/>
                                            </p:txEl>
                                          </p:spTgt>
                                        </p:tgtEl>
                                        <p:attrNameLst>
                                          <p:attrName>style.visibility</p:attrName>
                                        </p:attrNameLst>
                                      </p:cBhvr>
                                      <p:to>
                                        <p:strVal val="visible"/>
                                      </p:to>
                                    </p:set>
                                    <p:anim to="" calcmode="lin" valueType="num">
                                      <p:cBhvr>
                                        <p:cTn id="25" dur="1" fill="hold"/>
                                        <p:tgtEl>
                                          <p:spTgt spid="3075">
                                            <p:txEl>
                                              <p:pRg st="5" end="5"/>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3075">
                                            <p:txEl>
                                              <p:pRg st="6" end="6"/>
                                            </p:txEl>
                                          </p:spTgt>
                                        </p:tgtEl>
                                        <p:attrNameLst>
                                          <p:attrName>style.visibility</p:attrName>
                                        </p:attrNameLst>
                                      </p:cBhvr>
                                      <p:to>
                                        <p:strVal val="visible"/>
                                      </p:to>
                                    </p:set>
                                    <p:anim to="" calcmode="lin" valueType="num">
                                      <p:cBhvr>
                                        <p:cTn id="28" dur="1" fill="hold"/>
                                        <p:tgtEl>
                                          <p:spTgt spid="3075">
                                            <p:txEl>
                                              <p:pRg st="6" end="6"/>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nodeType="clickEffect">
                                  <p:stCondLst>
                                    <p:cond delay="0"/>
                                  </p:stCondLst>
                                  <p:childTnLst>
                                    <p:set>
                                      <p:cBhvr>
                                        <p:cTn id="32" dur="1" fill="hold">
                                          <p:stCondLst>
                                            <p:cond delay="0"/>
                                          </p:stCondLst>
                                        </p:cTn>
                                        <p:tgtEl>
                                          <p:spTgt spid="3075">
                                            <p:txEl>
                                              <p:pRg st="8" end="8"/>
                                            </p:txEl>
                                          </p:spTgt>
                                        </p:tgtEl>
                                        <p:attrNameLst>
                                          <p:attrName>style.visibility</p:attrName>
                                        </p:attrNameLst>
                                      </p:cBhvr>
                                      <p:to>
                                        <p:strVal val="visible"/>
                                      </p:to>
                                    </p:set>
                                    <p:anim to="" calcmode="lin" valueType="num">
                                      <p:cBhvr>
                                        <p:cTn id="33" dur="1" fill="hold"/>
                                        <p:tgtEl>
                                          <p:spTgt spid="3075">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4099" name="Text Box 3"/>
          <p:cNvSpPr txBox="1">
            <a:spLocks noChangeArrowheads="1"/>
          </p:cNvSpPr>
          <p:nvPr/>
        </p:nvSpPr>
        <p:spPr bwMode="auto">
          <a:xfrm>
            <a:off x="228600" y="914400"/>
            <a:ext cx="8534400" cy="4629150"/>
          </a:xfrm>
          <a:prstGeom prst="rect">
            <a:avLst/>
          </a:prstGeom>
          <a:noFill/>
          <a:ln w="9525">
            <a:noFill/>
            <a:miter lim="800000"/>
            <a:headEnd/>
            <a:tailEnd/>
          </a:ln>
          <a:effectLst/>
        </p:spPr>
        <p:txBody>
          <a:bodyPr>
            <a:spAutoFit/>
          </a:bodyPr>
          <a:lstStyle/>
          <a:p>
            <a:pPr algn="ctr">
              <a:spcBef>
                <a:spcPct val="50000"/>
              </a:spcBef>
            </a:pPr>
            <a:r>
              <a:rPr lang="en-US" b="1" u="sng" dirty="0"/>
              <a:t>Mixed Economy</a:t>
            </a:r>
          </a:p>
          <a:p>
            <a:pPr algn="ctr">
              <a:spcBef>
                <a:spcPct val="50000"/>
              </a:spcBef>
            </a:pPr>
            <a:r>
              <a:rPr lang="en-US" dirty="0"/>
              <a:t>Businesses are EITHER privately owned by citizens or by the government. Supply and Demand still determines production and pricing BUT government sets rules that businesses have to follow.</a:t>
            </a:r>
          </a:p>
          <a:p>
            <a:pPr algn="ctr">
              <a:spcBef>
                <a:spcPct val="50000"/>
              </a:spcBef>
            </a:pPr>
            <a:endParaRPr lang="en-US" dirty="0"/>
          </a:p>
          <a:p>
            <a:pPr algn="ctr">
              <a:spcBef>
                <a:spcPct val="50000"/>
              </a:spcBef>
            </a:pPr>
            <a:r>
              <a:rPr lang="en-US" dirty="0"/>
              <a:t>-Laws passed by the government in a mixed economy are typically to product consumers and workers from abuse by big business owners. (example: minimum wage)</a:t>
            </a:r>
          </a:p>
          <a:p>
            <a:pPr algn="ctr">
              <a:spcBef>
                <a:spcPct val="50000"/>
              </a:spcBef>
            </a:pPr>
            <a:endParaRPr lang="en-US" b="1" i="1" u="sng" dirty="0"/>
          </a:p>
          <a:p>
            <a:pPr algn="ctr">
              <a:spcBef>
                <a:spcPct val="50000"/>
              </a:spcBef>
            </a:pPr>
            <a:r>
              <a:rPr lang="en-US" i="1" dirty="0"/>
              <a:t>-Countries with democratic forms of government have market economies</a:t>
            </a:r>
          </a:p>
          <a:p>
            <a:pPr algn="ctr">
              <a:spcBef>
                <a:spcPct val="50000"/>
              </a:spcBef>
            </a:pPr>
            <a:endParaRPr lang="en-US" i="1" dirty="0"/>
          </a:p>
          <a:p>
            <a:pPr algn="ctr">
              <a:spcBef>
                <a:spcPct val="50000"/>
              </a:spcBef>
            </a:pPr>
            <a:r>
              <a:rPr lang="en-US" i="1" dirty="0"/>
              <a:t>Example of a nation that had or have command economies today: UNITED STATES OF AMERICA POST-1932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to="" calcmode="lin" valueType="num">
                                      <p:cBhvr>
                                        <p:cTn id="7" dur="1" fill="hold"/>
                                        <p:tgtEl>
                                          <p:spTgt spid="4099">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4099">
                                            <p:txEl>
                                              <p:pRg st="1" end="1"/>
                                            </p:txEl>
                                          </p:spTgt>
                                        </p:tgtEl>
                                        <p:attrNameLst>
                                          <p:attrName>style.visibility</p:attrName>
                                        </p:attrNameLst>
                                      </p:cBhvr>
                                      <p:to>
                                        <p:strVal val="visible"/>
                                      </p:to>
                                    </p:set>
                                    <p:anim to="" calcmode="lin" valueType="num">
                                      <p:cBhvr>
                                        <p:cTn id="10" dur="1" fill="hold"/>
                                        <p:tgtEl>
                                          <p:spTgt spid="4099">
                                            <p:txEl>
                                              <p:pRg st="1" end="1"/>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4099">
                                            <p:txEl>
                                              <p:pRg st="3" end="3"/>
                                            </p:txEl>
                                          </p:spTgt>
                                        </p:tgtEl>
                                        <p:attrNameLst>
                                          <p:attrName>style.visibility</p:attrName>
                                        </p:attrNameLst>
                                      </p:cBhvr>
                                      <p:to>
                                        <p:strVal val="visible"/>
                                      </p:to>
                                    </p:set>
                                    <p:anim to="" calcmode="lin" valueType="num">
                                      <p:cBhvr>
                                        <p:cTn id="15" dur="1" fill="hold"/>
                                        <p:tgtEl>
                                          <p:spTgt spid="4099">
                                            <p:txEl>
                                              <p:pRg st="3" end="3"/>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4099">
                                            <p:txEl>
                                              <p:pRg st="5" end="5"/>
                                            </p:txEl>
                                          </p:spTgt>
                                        </p:tgtEl>
                                        <p:attrNameLst>
                                          <p:attrName>style.visibility</p:attrName>
                                        </p:attrNameLst>
                                      </p:cBhvr>
                                      <p:to>
                                        <p:strVal val="visible"/>
                                      </p:to>
                                    </p:set>
                                    <p:anim to="" calcmode="lin" valueType="num">
                                      <p:cBhvr>
                                        <p:cTn id="20" dur="1" fill="hold"/>
                                        <p:tgtEl>
                                          <p:spTgt spid="4099">
                                            <p:txEl>
                                              <p:pRg st="5" end="5"/>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4099">
                                            <p:txEl>
                                              <p:pRg st="7" end="7"/>
                                            </p:txEl>
                                          </p:spTgt>
                                        </p:tgtEl>
                                        <p:attrNameLst>
                                          <p:attrName>style.visibility</p:attrName>
                                        </p:attrNameLst>
                                      </p:cBhvr>
                                      <p:to>
                                        <p:strVal val="visible"/>
                                      </p:to>
                                    </p:set>
                                    <p:anim to="" calcmode="lin" valueType="num">
                                      <p:cBhvr>
                                        <p:cTn id="25" dur="1" fill="hold"/>
                                        <p:tgtEl>
                                          <p:spTgt spid="4099">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5123" name="Text Box 3"/>
          <p:cNvSpPr txBox="1">
            <a:spLocks noChangeArrowheads="1"/>
          </p:cNvSpPr>
          <p:nvPr/>
        </p:nvSpPr>
        <p:spPr bwMode="auto">
          <a:xfrm>
            <a:off x="304800" y="1447800"/>
            <a:ext cx="8001000" cy="2428875"/>
          </a:xfrm>
          <a:prstGeom prst="rect">
            <a:avLst/>
          </a:prstGeom>
          <a:noFill/>
          <a:ln w="9525">
            <a:noFill/>
            <a:miter lim="800000"/>
            <a:headEnd/>
            <a:tailEnd/>
          </a:ln>
          <a:effectLst/>
        </p:spPr>
        <p:txBody>
          <a:bodyPr>
            <a:spAutoFit/>
          </a:bodyPr>
          <a:lstStyle/>
          <a:p>
            <a:pPr algn="ctr">
              <a:spcBef>
                <a:spcPct val="50000"/>
              </a:spcBef>
            </a:pPr>
            <a:r>
              <a:rPr lang="en-US" b="1" u="sng" dirty="0"/>
              <a:t>Traditional Economy</a:t>
            </a:r>
          </a:p>
          <a:p>
            <a:pPr algn="ctr">
              <a:spcBef>
                <a:spcPct val="50000"/>
              </a:spcBef>
            </a:pPr>
            <a:r>
              <a:rPr lang="en-US" dirty="0"/>
              <a:t>An economy based on custom and tradition. The decisions are based on tradition of the community or family. Goods are made in the home and traded rather than sold for profit.</a:t>
            </a:r>
          </a:p>
          <a:p>
            <a:pPr algn="ctr">
              <a:spcBef>
                <a:spcPct val="50000"/>
              </a:spcBef>
            </a:pPr>
            <a:endParaRPr lang="en-US" b="1" i="1" u="sng" dirty="0"/>
          </a:p>
          <a:p>
            <a:pPr algn="ctr">
              <a:spcBef>
                <a:spcPct val="50000"/>
              </a:spcBef>
            </a:pPr>
            <a:r>
              <a:rPr lang="en-US" i="1" dirty="0"/>
              <a:t>Example of a nation that had or have command economies today: Tribal regions of Africa and South America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to="" calcmode="lin" valueType="num">
                                      <p:cBhvr>
                                        <p:cTn id="7" dur="1" fill="hold"/>
                                        <p:tgtEl>
                                          <p:spTgt spid="512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123">
                                            <p:txEl>
                                              <p:pRg st="1" end="1"/>
                                            </p:txEl>
                                          </p:spTgt>
                                        </p:tgtEl>
                                        <p:attrNameLst>
                                          <p:attrName>style.visibility</p:attrName>
                                        </p:attrNameLst>
                                      </p:cBhvr>
                                      <p:to>
                                        <p:strVal val="visible"/>
                                      </p:to>
                                    </p:set>
                                    <p:anim to="" calcmode="lin" valueType="num">
                                      <p:cBhvr>
                                        <p:cTn id="10" dur="1" fill="hold"/>
                                        <p:tgtEl>
                                          <p:spTgt spid="5123">
                                            <p:txEl>
                                              <p:pRg st="1" end="1"/>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5123">
                                            <p:txEl>
                                              <p:pRg st="3" end="3"/>
                                            </p:txEl>
                                          </p:spTgt>
                                        </p:tgtEl>
                                        <p:attrNameLst>
                                          <p:attrName>style.visibility</p:attrName>
                                        </p:attrNameLst>
                                      </p:cBhvr>
                                      <p:to>
                                        <p:strVal val="visible"/>
                                      </p:to>
                                    </p:set>
                                    <p:anim to="" calcmode="lin" valueType="num">
                                      <p:cBhvr>
                                        <p:cTn id="15" dur="1" fill="hold"/>
                                        <p:tgtEl>
                                          <p:spTgt spid="512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6148" name="Text Box 4"/>
          <p:cNvSpPr txBox="1">
            <a:spLocks noChangeArrowheads="1"/>
          </p:cNvSpPr>
          <p:nvPr/>
        </p:nvSpPr>
        <p:spPr bwMode="auto">
          <a:xfrm>
            <a:off x="609600" y="914400"/>
            <a:ext cx="8077200" cy="641350"/>
          </a:xfrm>
          <a:prstGeom prst="rect">
            <a:avLst/>
          </a:prstGeom>
          <a:noFill/>
          <a:ln w="9525">
            <a:noFill/>
            <a:miter lim="800000"/>
            <a:headEnd/>
            <a:tailEnd/>
          </a:ln>
          <a:effectLst/>
        </p:spPr>
        <p:txBody>
          <a:bodyPr>
            <a:spAutoFit/>
          </a:bodyPr>
          <a:lstStyle/>
          <a:p>
            <a:pPr algn="ctr">
              <a:spcBef>
                <a:spcPct val="50000"/>
              </a:spcBef>
            </a:pPr>
            <a:r>
              <a:rPr lang="en-US" b="1" i="1">
                <a:latin typeface="Century Gothic" pitchFamily="34" charset="0"/>
              </a:rPr>
              <a:t>Lets look at a couple samples of how questions look on the OGT that will test your knowledge of economic systems</a:t>
            </a:r>
          </a:p>
        </p:txBody>
      </p:sp>
      <p:sp>
        <p:nvSpPr>
          <p:cNvPr id="6149" name="Text Box 5"/>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6150" name="Text Box 6"/>
          <p:cNvSpPr txBox="1">
            <a:spLocks noChangeArrowheads="1"/>
          </p:cNvSpPr>
          <p:nvPr/>
        </p:nvSpPr>
        <p:spPr bwMode="auto">
          <a:xfrm>
            <a:off x="304800" y="2133600"/>
            <a:ext cx="3810000" cy="3113088"/>
          </a:xfrm>
          <a:prstGeom prst="rect">
            <a:avLst/>
          </a:prstGeom>
          <a:noFill/>
          <a:ln w="9525">
            <a:noFill/>
            <a:miter lim="800000"/>
            <a:headEnd/>
            <a:tailEnd/>
          </a:ln>
          <a:effectLst/>
        </p:spPr>
        <p:txBody>
          <a:bodyPr>
            <a:spAutoFit/>
          </a:bodyPr>
          <a:lstStyle/>
          <a:p>
            <a:r>
              <a:rPr lang="en-US" dirty="0"/>
              <a:t>In a certain country, decisions</a:t>
            </a:r>
          </a:p>
          <a:p>
            <a:r>
              <a:rPr lang="en-US" dirty="0"/>
              <a:t>regarding production and</a:t>
            </a:r>
          </a:p>
          <a:p>
            <a:r>
              <a:rPr lang="en-US" dirty="0"/>
              <a:t>consumption of goods are based</a:t>
            </a:r>
          </a:p>
          <a:p>
            <a:r>
              <a:rPr lang="en-US" dirty="0"/>
              <a:t>upon customs, beliefs, rituals, and</a:t>
            </a:r>
          </a:p>
          <a:p>
            <a:r>
              <a:rPr lang="en-US" dirty="0"/>
              <a:t>habits. Over time, the economic</a:t>
            </a:r>
          </a:p>
          <a:p>
            <a:r>
              <a:rPr lang="en-US" dirty="0"/>
              <a:t>system changes to one in which</a:t>
            </a:r>
          </a:p>
          <a:p>
            <a:r>
              <a:rPr lang="en-US" dirty="0"/>
              <a:t>production decisions are based on</a:t>
            </a:r>
          </a:p>
          <a:p>
            <a:r>
              <a:rPr lang="en-US" dirty="0"/>
              <a:t>competition and consumer choice.</a:t>
            </a:r>
          </a:p>
          <a:p>
            <a:r>
              <a:rPr lang="en-US" dirty="0"/>
              <a:t>How has the economic system of</a:t>
            </a:r>
          </a:p>
          <a:p>
            <a:r>
              <a:rPr lang="en-US" dirty="0"/>
              <a:t>this country changed?</a:t>
            </a:r>
          </a:p>
          <a:p>
            <a:endParaRPr lang="en-US" dirty="0"/>
          </a:p>
        </p:txBody>
      </p:sp>
      <p:sp>
        <p:nvSpPr>
          <p:cNvPr id="6151" name="AutoShape 7"/>
          <p:cNvSpPr>
            <a:spLocks noChangeArrowheads="1"/>
          </p:cNvSpPr>
          <p:nvPr/>
        </p:nvSpPr>
        <p:spPr bwMode="auto">
          <a:xfrm>
            <a:off x="4267200" y="33528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6152" name="Text Box 8"/>
          <p:cNvSpPr txBox="1">
            <a:spLocks noChangeArrowheads="1"/>
          </p:cNvSpPr>
          <p:nvPr/>
        </p:nvSpPr>
        <p:spPr bwMode="auto">
          <a:xfrm>
            <a:off x="5334000" y="1752600"/>
            <a:ext cx="3429000" cy="4349750"/>
          </a:xfrm>
          <a:prstGeom prst="rect">
            <a:avLst/>
          </a:prstGeom>
          <a:noFill/>
          <a:ln w="9525">
            <a:noFill/>
            <a:miter lim="800000"/>
            <a:headEnd/>
            <a:tailEnd/>
          </a:ln>
          <a:effectLst/>
        </p:spPr>
        <p:txBody>
          <a:bodyPr>
            <a:spAutoFit/>
          </a:bodyPr>
          <a:lstStyle/>
          <a:p>
            <a:r>
              <a:rPr lang="en-US" dirty="0"/>
              <a:t>A. from a mixed economy to a</a:t>
            </a:r>
          </a:p>
          <a:p>
            <a:r>
              <a:rPr lang="en-US" dirty="0"/>
              <a:t>     command economy</a:t>
            </a:r>
          </a:p>
          <a:p>
            <a:endParaRPr lang="en-US" dirty="0"/>
          </a:p>
          <a:p>
            <a:endParaRPr lang="en-US" dirty="0"/>
          </a:p>
          <a:p>
            <a:r>
              <a:rPr lang="en-US" dirty="0"/>
              <a:t>B. from a command economy to </a:t>
            </a:r>
          </a:p>
          <a:p>
            <a:r>
              <a:rPr lang="en-US" dirty="0"/>
              <a:t>     a mixed economy</a:t>
            </a:r>
          </a:p>
          <a:p>
            <a:endParaRPr lang="en-US" dirty="0"/>
          </a:p>
          <a:p>
            <a:endParaRPr lang="en-US" dirty="0"/>
          </a:p>
          <a:p>
            <a:r>
              <a:rPr lang="en-US" dirty="0"/>
              <a:t>C. from a traditional economy to</a:t>
            </a:r>
          </a:p>
          <a:p>
            <a:r>
              <a:rPr lang="en-US" dirty="0"/>
              <a:t>     a market economy</a:t>
            </a:r>
          </a:p>
          <a:p>
            <a:endParaRPr lang="en-US" dirty="0"/>
          </a:p>
          <a:p>
            <a:endParaRPr lang="en-US" dirty="0"/>
          </a:p>
          <a:p>
            <a:r>
              <a:rPr lang="en-US" dirty="0"/>
              <a:t>D. from a market economy to a</a:t>
            </a:r>
          </a:p>
          <a:p>
            <a:r>
              <a:rPr lang="en-US" dirty="0"/>
              <a:t>     traditional economy</a:t>
            </a:r>
          </a:p>
          <a:p>
            <a:pPr>
              <a:spcBef>
                <a:spcPct val="50000"/>
              </a:spcBef>
            </a:pPr>
            <a:endParaRPr lang="en-US" dirty="0"/>
          </a:p>
        </p:txBody>
      </p:sp>
      <p:grpSp>
        <p:nvGrpSpPr>
          <p:cNvPr id="22" name="Group 21"/>
          <p:cNvGrpSpPr/>
          <p:nvPr/>
        </p:nvGrpSpPr>
        <p:grpSpPr>
          <a:xfrm>
            <a:off x="5486400" y="2971800"/>
            <a:ext cx="3098603" cy="375048"/>
            <a:chOff x="6432140" y="2720155"/>
            <a:chExt cx="3098603" cy="375048"/>
          </a:xfrm>
        </p:grpSpPr>
        <p:sp>
          <p:nvSpPr>
            <p:cNvPr id="20" name="SMARTInkAnnotation8"/>
            <p:cNvSpPr/>
            <p:nvPr/>
          </p:nvSpPr>
          <p:spPr>
            <a:xfrm>
              <a:off x="6432140" y="2720155"/>
              <a:ext cx="3098603" cy="107157"/>
            </a:xfrm>
            <a:custGeom>
              <a:avLst/>
              <a:gdLst/>
              <a:ahLst/>
              <a:cxnLst/>
              <a:rect l="0" t="0" r="0" b="0"/>
              <a:pathLst>
                <a:path w="3098603" h="107157">
                  <a:moveTo>
                    <a:pt x="0" y="0"/>
                  </a:moveTo>
                  <a:lnTo>
                    <a:pt x="7689" y="0"/>
                  </a:lnTo>
                  <a:lnTo>
                    <a:pt x="11024" y="2646"/>
                  </a:lnTo>
                  <a:lnTo>
                    <a:pt x="13302" y="4741"/>
                  </a:lnTo>
                  <a:lnTo>
                    <a:pt x="16806" y="6137"/>
                  </a:lnTo>
                  <a:lnTo>
                    <a:pt x="34041" y="8378"/>
                  </a:lnTo>
                  <a:lnTo>
                    <a:pt x="75689" y="9901"/>
                  </a:lnTo>
                  <a:lnTo>
                    <a:pt x="83201" y="11561"/>
                  </a:lnTo>
                  <a:lnTo>
                    <a:pt x="91186" y="13661"/>
                  </a:lnTo>
                  <a:lnTo>
                    <a:pt x="111905" y="16615"/>
                  </a:lnTo>
                  <a:lnTo>
                    <a:pt x="207204" y="17838"/>
                  </a:lnTo>
                  <a:lnTo>
                    <a:pt x="657455" y="17860"/>
                  </a:lnTo>
                  <a:lnTo>
                    <a:pt x="687423" y="20505"/>
                  </a:lnTo>
                  <a:lnTo>
                    <a:pt x="718271" y="23004"/>
                  </a:lnTo>
                  <a:lnTo>
                    <a:pt x="783936" y="19170"/>
                  </a:lnTo>
                  <a:lnTo>
                    <a:pt x="866116" y="18032"/>
                  </a:lnTo>
                  <a:lnTo>
                    <a:pt x="1571734" y="17860"/>
                  </a:lnTo>
                  <a:lnTo>
                    <a:pt x="1604746" y="20505"/>
                  </a:lnTo>
                  <a:lnTo>
                    <a:pt x="1620495" y="22600"/>
                  </a:lnTo>
                  <a:lnTo>
                    <a:pt x="1671103" y="25548"/>
                  </a:lnTo>
                  <a:lnTo>
                    <a:pt x="1759313" y="26626"/>
                  </a:lnTo>
                  <a:lnTo>
                    <a:pt x="1884174" y="26780"/>
                  </a:lnTo>
                  <a:lnTo>
                    <a:pt x="1919887" y="29431"/>
                  </a:lnTo>
                  <a:lnTo>
                    <a:pt x="1937745" y="31527"/>
                  </a:lnTo>
                  <a:lnTo>
                    <a:pt x="2009180" y="35883"/>
                  </a:lnTo>
                  <a:lnTo>
                    <a:pt x="2027039" y="37813"/>
                  </a:lnTo>
                  <a:lnTo>
                    <a:pt x="2044899" y="40092"/>
                  </a:lnTo>
                  <a:lnTo>
                    <a:pt x="2110199" y="44741"/>
                  </a:lnTo>
                  <a:lnTo>
                    <a:pt x="2127127" y="46694"/>
                  </a:lnTo>
                  <a:lnTo>
                    <a:pt x="2144366" y="48989"/>
                  </a:lnTo>
                  <a:lnTo>
                    <a:pt x="2197072" y="52218"/>
                  </a:lnTo>
                  <a:lnTo>
                    <a:pt x="2267221" y="54302"/>
                  </a:lnTo>
                  <a:lnTo>
                    <a:pt x="2283403" y="56045"/>
                  </a:lnTo>
                  <a:lnTo>
                    <a:pt x="2299151" y="58199"/>
                  </a:lnTo>
                  <a:lnTo>
                    <a:pt x="2367201" y="62649"/>
                  </a:lnTo>
                  <a:lnTo>
                    <a:pt x="2384783" y="64587"/>
                  </a:lnTo>
                  <a:lnTo>
                    <a:pt x="2402457" y="66870"/>
                  </a:lnTo>
                  <a:lnTo>
                    <a:pt x="2451034" y="70084"/>
                  </a:lnTo>
                  <a:lnTo>
                    <a:pt x="2533952" y="71259"/>
                  </a:lnTo>
                  <a:lnTo>
                    <a:pt x="2616308" y="72406"/>
                  </a:lnTo>
                  <a:lnTo>
                    <a:pt x="2632213" y="74068"/>
                  </a:lnTo>
                  <a:lnTo>
                    <a:pt x="2647777" y="76168"/>
                  </a:lnTo>
                  <a:lnTo>
                    <a:pt x="2693385" y="79123"/>
                  </a:lnTo>
                  <a:lnTo>
                    <a:pt x="2754232" y="81114"/>
                  </a:lnTo>
                  <a:lnTo>
                    <a:pt x="2770795" y="82849"/>
                  </a:lnTo>
                  <a:lnTo>
                    <a:pt x="2787791" y="84998"/>
                  </a:lnTo>
                  <a:lnTo>
                    <a:pt x="2835412" y="88023"/>
                  </a:lnTo>
                  <a:lnTo>
                    <a:pt x="2921110" y="89185"/>
                  </a:lnTo>
                  <a:lnTo>
                    <a:pt x="2945963" y="91893"/>
                  </a:lnTo>
                  <a:lnTo>
                    <a:pt x="2958148" y="94005"/>
                  </a:lnTo>
                  <a:lnTo>
                    <a:pt x="3005226" y="98385"/>
                  </a:lnTo>
                  <a:lnTo>
                    <a:pt x="3015515" y="100316"/>
                  </a:lnTo>
                  <a:lnTo>
                    <a:pt x="3025351" y="102596"/>
                  </a:lnTo>
                  <a:lnTo>
                    <a:pt x="3053416" y="105805"/>
                  </a:lnTo>
                  <a:lnTo>
                    <a:pt x="3098602" y="10715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InkAnnotation9"/>
            <p:cNvSpPr/>
            <p:nvPr/>
          </p:nvSpPr>
          <p:spPr>
            <a:xfrm>
              <a:off x="6842906" y="3050554"/>
              <a:ext cx="1714501" cy="44649"/>
            </a:xfrm>
            <a:custGeom>
              <a:avLst/>
              <a:gdLst/>
              <a:ahLst/>
              <a:cxnLst/>
              <a:rect l="0" t="0" r="0" b="0"/>
              <a:pathLst>
                <a:path w="1714501" h="44649">
                  <a:moveTo>
                    <a:pt x="0" y="44648"/>
                  </a:moveTo>
                  <a:lnTo>
                    <a:pt x="52370" y="44648"/>
                  </a:lnTo>
                  <a:lnTo>
                    <a:pt x="57733" y="43656"/>
                  </a:lnTo>
                  <a:lnTo>
                    <a:pt x="63293" y="42002"/>
                  </a:lnTo>
                  <a:lnTo>
                    <a:pt x="68985" y="39907"/>
                  </a:lnTo>
                  <a:lnTo>
                    <a:pt x="74763" y="38511"/>
                  </a:lnTo>
                  <a:lnTo>
                    <a:pt x="80600" y="37580"/>
                  </a:lnTo>
                  <a:lnTo>
                    <a:pt x="100941" y="36270"/>
                  </a:lnTo>
                  <a:lnTo>
                    <a:pt x="118284" y="34972"/>
                  </a:lnTo>
                  <a:lnTo>
                    <a:pt x="128466" y="33236"/>
                  </a:lnTo>
                  <a:lnTo>
                    <a:pt x="139222" y="31087"/>
                  </a:lnTo>
                  <a:lnTo>
                    <a:pt x="150360" y="29654"/>
                  </a:lnTo>
                  <a:lnTo>
                    <a:pt x="161757" y="28699"/>
                  </a:lnTo>
                  <a:lnTo>
                    <a:pt x="173322" y="28062"/>
                  </a:lnTo>
                  <a:lnTo>
                    <a:pt x="185001" y="26645"/>
                  </a:lnTo>
                  <a:lnTo>
                    <a:pt x="196755" y="24709"/>
                  </a:lnTo>
                  <a:lnTo>
                    <a:pt x="208561" y="22426"/>
                  </a:lnTo>
                  <a:lnTo>
                    <a:pt x="220400" y="20904"/>
                  </a:lnTo>
                  <a:lnTo>
                    <a:pt x="232261" y="19889"/>
                  </a:lnTo>
                  <a:lnTo>
                    <a:pt x="256024" y="18761"/>
                  </a:lnTo>
                  <a:lnTo>
                    <a:pt x="279815" y="18260"/>
                  </a:lnTo>
                  <a:lnTo>
                    <a:pt x="292707" y="17134"/>
                  </a:lnTo>
                  <a:lnTo>
                    <a:pt x="306263" y="15391"/>
                  </a:lnTo>
                  <a:lnTo>
                    <a:pt x="320261" y="13238"/>
                  </a:lnTo>
                  <a:lnTo>
                    <a:pt x="335546" y="11801"/>
                  </a:lnTo>
                  <a:lnTo>
                    <a:pt x="351689" y="10844"/>
                  </a:lnTo>
                  <a:lnTo>
                    <a:pt x="400207" y="9497"/>
                  </a:lnTo>
                  <a:lnTo>
                    <a:pt x="431870" y="8189"/>
                  </a:lnTo>
                  <a:lnTo>
                    <a:pt x="448647" y="6452"/>
                  </a:lnTo>
                  <a:lnTo>
                    <a:pt x="465785" y="4301"/>
                  </a:lnTo>
                  <a:lnTo>
                    <a:pt x="482172" y="2867"/>
                  </a:lnTo>
                  <a:lnTo>
                    <a:pt x="498057" y="1911"/>
                  </a:lnTo>
                  <a:lnTo>
                    <a:pt x="546762" y="566"/>
                  </a:lnTo>
                  <a:lnTo>
                    <a:pt x="1471295" y="0"/>
                  </a:lnTo>
                  <a:lnTo>
                    <a:pt x="1484894" y="992"/>
                  </a:lnTo>
                  <a:lnTo>
                    <a:pt x="1497929" y="2645"/>
                  </a:lnTo>
                  <a:lnTo>
                    <a:pt x="1510588" y="4740"/>
                  </a:lnTo>
                  <a:lnTo>
                    <a:pt x="1522997" y="6136"/>
                  </a:lnTo>
                  <a:lnTo>
                    <a:pt x="1535236" y="7068"/>
                  </a:lnTo>
                  <a:lnTo>
                    <a:pt x="1571426" y="8378"/>
                  </a:lnTo>
                  <a:lnTo>
                    <a:pt x="1650643" y="8908"/>
                  </a:lnTo>
                  <a:lnTo>
                    <a:pt x="1714500" y="89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 name="Group 25"/>
          <p:cNvGrpSpPr/>
          <p:nvPr/>
        </p:nvGrpSpPr>
        <p:grpSpPr>
          <a:xfrm>
            <a:off x="5638800" y="1981200"/>
            <a:ext cx="2687837" cy="312537"/>
            <a:chOff x="6539296" y="1648596"/>
            <a:chExt cx="2687837" cy="312537"/>
          </a:xfrm>
        </p:grpSpPr>
        <p:sp>
          <p:nvSpPr>
            <p:cNvPr id="24" name="SMARTInkAnnotation10"/>
            <p:cNvSpPr/>
            <p:nvPr/>
          </p:nvSpPr>
          <p:spPr>
            <a:xfrm>
              <a:off x="6539296" y="1648596"/>
              <a:ext cx="2687837" cy="40457"/>
            </a:xfrm>
            <a:custGeom>
              <a:avLst/>
              <a:gdLst/>
              <a:ahLst/>
              <a:cxnLst/>
              <a:rect l="0" t="0" r="0" b="0"/>
              <a:pathLst>
                <a:path w="2687837" h="40457">
                  <a:moveTo>
                    <a:pt x="0" y="35715"/>
                  </a:moveTo>
                  <a:lnTo>
                    <a:pt x="144650" y="35715"/>
                  </a:lnTo>
                  <a:lnTo>
                    <a:pt x="151996" y="36708"/>
                  </a:lnTo>
                  <a:lnTo>
                    <a:pt x="158878" y="38361"/>
                  </a:lnTo>
                  <a:lnTo>
                    <a:pt x="165449" y="40456"/>
                  </a:lnTo>
                  <a:lnTo>
                    <a:pt x="183336" y="40137"/>
                  </a:lnTo>
                  <a:lnTo>
                    <a:pt x="193661" y="38663"/>
                  </a:lnTo>
                  <a:lnTo>
                    <a:pt x="203522" y="37681"/>
                  </a:lnTo>
                  <a:lnTo>
                    <a:pt x="222415" y="36589"/>
                  </a:lnTo>
                  <a:lnTo>
                    <a:pt x="305671" y="35749"/>
                  </a:lnTo>
                  <a:lnTo>
                    <a:pt x="1077887" y="35715"/>
                  </a:lnTo>
                  <a:lnTo>
                    <a:pt x="1092645" y="34723"/>
                  </a:lnTo>
                  <a:lnTo>
                    <a:pt x="1107446" y="33070"/>
                  </a:lnTo>
                  <a:lnTo>
                    <a:pt x="1122274" y="30975"/>
                  </a:lnTo>
                  <a:lnTo>
                    <a:pt x="1151978" y="31294"/>
                  </a:lnTo>
                  <a:lnTo>
                    <a:pt x="1166846" y="32767"/>
                  </a:lnTo>
                  <a:lnTo>
                    <a:pt x="1199238" y="31759"/>
                  </a:lnTo>
                  <a:lnTo>
                    <a:pt x="1216211" y="30101"/>
                  </a:lnTo>
                  <a:lnTo>
                    <a:pt x="1232487" y="28996"/>
                  </a:lnTo>
                  <a:lnTo>
                    <a:pt x="1263801" y="27768"/>
                  </a:lnTo>
                  <a:lnTo>
                    <a:pt x="1339289" y="26915"/>
                  </a:lnTo>
                  <a:lnTo>
                    <a:pt x="1608567" y="26786"/>
                  </a:lnTo>
                  <a:lnTo>
                    <a:pt x="1622049" y="25794"/>
                  </a:lnTo>
                  <a:lnTo>
                    <a:pt x="1635999" y="24140"/>
                  </a:lnTo>
                  <a:lnTo>
                    <a:pt x="1650259" y="22045"/>
                  </a:lnTo>
                  <a:lnTo>
                    <a:pt x="1665720" y="20649"/>
                  </a:lnTo>
                  <a:lnTo>
                    <a:pt x="1681981" y="19718"/>
                  </a:lnTo>
                  <a:lnTo>
                    <a:pt x="1714930" y="18684"/>
                  </a:lnTo>
                  <a:lnTo>
                    <a:pt x="1791555" y="17965"/>
                  </a:lnTo>
                  <a:lnTo>
                    <a:pt x="1845220" y="16885"/>
                  </a:lnTo>
                  <a:lnTo>
                    <a:pt x="1859192" y="15225"/>
                  </a:lnTo>
                  <a:lnTo>
                    <a:pt x="1873470" y="13125"/>
                  </a:lnTo>
                  <a:lnTo>
                    <a:pt x="1887949" y="11726"/>
                  </a:lnTo>
                  <a:lnTo>
                    <a:pt x="1902562" y="10793"/>
                  </a:lnTo>
                  <a:lnTo>
                    <a:pt x="1932029" y="9756"/>
                  </a:lnTo>
                  <a:lnTo>
                    <a:pt x="1961661" y="9295"/>
                  </a:lnTo>
                  <a:lnTo>
                    <a:pt x="1976509" y="8180"/>
                  </a:lnTo>
                  <a:lnTo>
                    <a:pt x="1991367" y="6444"/>
                  </a:lnTo>
                  <a:lnTo>
                    <a:pt x="2006235" y="4295"/>
                  </a:lnTo>
                  <a:lnTo>
                    <a:pt x="2021107" y="2862"/>
                  </a:lnTo>
                  <a:lnTo>
                    <a:pt x="2035983" y="1907"/>
                  </a:lnTo>
                  <a:lnTo>
                    <a:pt x="2065741" y="846"/>
                  </a:lnTo>
                  <a:lnTo>
                    <a:pt x="2140149" y="108"/>
                  </a:lnTo>
                  <a:lnTo>
                    <a:pt x="2265532" y="0"/>
                  </a:lnTo>
                  <a:lnTo>
                    <a:pt x="2280292" y="991"/>
                  </a:lnTo>
                  <a:lnTo>
                    <a:pt x="2295094" y="2644"/>
                  </a:lnTo>
                  <a:lnTo>
                    <a:pt x="2309921" y="4738"/>
                  </a:lnTo>
                  <a:lnTo>
                    <a:pt x="2323776" y="6134"/>
                  </a:lnTo>
                  <a:lnTo>
                    <a:pt x="2336981" y="7065"/>
                  </a:lnTo>
                  <a:lnTo>
                    <a:pt x="2363228" y="8099"/>
                  </a:lnTo>
                  <a:lnTo>
                    <a:pt x="2443822" y="8854"/>
                  </a:lnTo>
                  <a:lnTo>
                    <a:pt x="2547534" y="8924"/>
                  </a:lnTo>
                  <a:lnTo>
                    <a:pt x="2560567" y="9917"/>
                  </a:lnTo>
                  <a:lnTo>
                    <a:pt x="2574217" y="11571"/>
                  </a:lnTo>
                  <a:lnTo>
                    <a:pt x="2588277" y="13666"/>
                  </a:lnTo>
                  <a:lnTo>
                    <a:pt x="2600628" y="15063"/>
                  </a:lnTo>
                  <a:lnTo>
                    <a:pt x="2611838" y="15994"/>
                  </a:lnTo>
                  <a:lnTo>
                    <a:pt x="2622288" y="16614"/>
                  </a:lnTo>
                  <a:lnTo>
                    <a:pt x="2634216" y="18021"/>
                  </a:lnTo>
                  <a:lnTo>
                    <a:pt x="2647129" y="19950"/>
                  </a:lnTo>
                  <a:lnTo>
                    <a:pt x="2687836" y="267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InkAnnotation11"/>
            <p:cNvSpPr/>
            <p:nvPr/>
          </p:nvSpPr>
          <p:spPr>
            <a:xfrm>
              <a:off x="6994711" y="1943272"/>
              <a:ext cx="1785938" cy="17861"/>
            </a:xfrm>
            <a:custGeom>
              <a:avLst/>
              <a:gdLst/>
              <a:ahLst/>
              <a:cxnLst/>
              <a:rect l="0" t="0" r="0" b="0"/>
              <a:pathLst>
                <a:path w="1785938" h="17861">
                  <a:moveTo>
                    <a:pt x="0" y="8930"/>
                  </a:moveTo>
                  <a:lnTo>
                    <a:pt x="382799" y="8930"/>
                  </a:lnTo>
                  <a:lnTo>
                    <a:pt x="397082" y="7938"/>
                  </a:lnTo>
                  <a:lnTo>
                    <a:pt x="411565" y="6284"/>
                  </a:lnTo>
                  <a:lnTo>
                    <a:pt x="426181" y="4189"/>
                  </a:lnTo>
                  <a:lnTo>
                    <a:pt x="439894" y="2793"/>
                  </a:lnTo>
                  <a:lnTo>
                    <a:pt x="453004" y="1862"/>
                  </a:lnTo>
                  <a:lnTo>
                    <a:pt x="465714" y="1241"/>
                  </a:lnTo>
                  <a:lnTo>
                    <a:pt x="493064" y="552"/>
                  </a:lnTo>
                  <a:lnTo>
                    <a:pt x="1327145" y="0"/>
                  </a:lnTo>
                  <a:lnTo>
                    <a:pt x="1343154" y="993"/>
                  </a:lnTo>
                  <a:lnTo>
                    <a:pt x="1359779" y="2646"/>
                  </a:lnTo>
                  <a:lnTo>
                    <a:pt x="1376815" y="4741"/>
                  </a:lnTo>
                  <a:lnTo>
                    <a:pt x="1393135" y="6137"/>
                  </a:lnTo>
                  <a:lnTo>
                    <a:pt x="1408976" y="7068"/>
                  </a:lnTo>
                  <a:lnTo>
                    <a:pt x="1439804" y="8103"/>
                  </a:lnTo>
                  <a:lnTo>
                    <a:pt x="1500020" y="8766"/>
                  </a:lnTo>
                  <a:lnTo>
                    <a:pt x="1687173" y="8930"/>
                  </a:lnTo>
                  <a:lnTo>
                    <a:pt x="1696283" y="9922"/>
                  </a:lnTo>
                  <a:lnTo>
                    <a:pt x="1705331" y="11576"/>
                  </a:lnTo>
                  <a:lnTo>
                    <a:pt x="1714340" y="13670"/>
                  </a:lnTo>
                  <a:lnTo>
                    <a:pt x="1722331" y="15067"/>
                  </a:lnTo>
                  <a:lnTo>
                    <a:pt x="1729642" y="15998"/>
                  </a:lnTo>
                  <a:lnTo>
                    <a:pt x="1736501" y="16618"/>
                  </a:lnTo>
                  <a:lnTo>
                    <a:pt x="1742065" y="17032"/>
                  </a:lnTo>
                  <a:lnTo>
                    <a:pt x="1750894" y="17492"/>
                  </a:lnTo>
                  <a:lnTo>
                    <a:pt x="1785937" y="17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0" name="Group 29"/>
          <p:cNvGrpSpPr/>
          <p:nvPr/>
        </p:nvGrpSpPr>
        <p:grpSpPr>
          <a:xfrm>
            <a:off x="5257800" y="5181600"/>
            <a:ext cx="3303986" cy="401837"/>
            <a:chOff x="6414280" y="4890069"/>
            <a:chExt cx="3303986" cy="401837"/>
          </a:xfrm>
        </p:grpSpPr>
        <p:sp>
          <p:nvSpPr>
            <p:cNvPr id="28" name="SMARTInkAnnotation12"/>
            <p:cNvSpPr/>
            <p:nvPr/>
          </p:nvSpPr>
          <p:spPr>
            <a:xfrm>
              <a:off x="6414280" y="4890069"/>
              <a:ext cx="3303986" cy="44650"/>
            </a:xfrm>
            <a:custGeom>
              <a:avLst/>
              <a:gdLst/>
              <a:ahLst/>
              <a:cxnLst/>
              <a:rect l="0" t="0" r="0" b="0"/>
              <a:pathLst>
                <a:path w="3303986" h="44650">
                  <a:moveTo>
                    <a:pt x="0" y="35719"/>
                  </a:moveTo>
                  <a:lnTo>
                    <a:pt x="160894" y="35719"/>
                  </a:lnTo>
                  <a:lnTo>
                    <a:pt x="169770" y="34727"/>
                  </a:lnTo>
                  <a:lnTo>
                    <a:pt x="178665" y="33073"/>
                  </a:lnTo>
                  <a:lnTo>
                    <a:pt x="187572" y="30979"/>
                  </a:lnTo>
                  <a:lnTo>
                    <a:pt x="196485" y="29582"/>
                  </a:lnTo>
                  <a:lnTo>
                    <a:pt x="205404" y="28651"/>
                  </a:lnTo>
                  <a:lnTo>
                    <a:pt x="232179" y="27341"/>
                  </a:lnTo>
                  <a:lnTo>
                    <a:pt x="330632" y="26804"/>
                  </a:lnTo>
                  <a:lnTo>
                    <a:pt x="863204" y="26789"/>
                  </a:lnTo>
                  <a:lnTo>
                    <a:pt x="878088" y="25797"/>
                  </a:lnTo>
                  <a:lnTo>
                    <a:pt x="892970" y="24144"/>
                  </a:lnTo>
                  <a:lnTo>
                    <a:pt x="907852" y="22049"/>
                  </a:lnTo>
                  <a:lnTo>
                    <a:pt x="922735" y="20652"/>
                  </a:lnTo>
                  <a:lnTo>
                    <a:pt x="937618" y="19722"/>
                  </a:lnTo>
                  <a:lnTo>
                    <a:pt x="984912" y="18411"/>
                  </a:lnTo>
                  <a:lnTo>
                    <a:pt x="1200890" y="17862"/>
                  </a:lnTo>
                  <a:lnTo>
                    <a:pt x="1217313" y="16869"/>
                  </a:lnTo>
                  <a:lnTo>
                    <a:pt x="1234214" y="15215"/>
                  </a:lnTo>
                  <a:lnTo>
                    <a:pt x="1251434" y="13120"/>
                  </a:lnTo>
                  <a:lnTo>
                    <a:pt x="1267875" y="11723"/>
                  </a:lnTo>
                  <a:lnTo>
                    <a:pt x="1283798" y="10792"/>
                  </a:lnTo>
                  <a:lnTo>
                    <a:pt x="1332554" y="9481"/>
                  </a:lnTo>
                  <a:lnTo>
                    <a:pt x="1557965" y="8933"/>
                  </a:lnTo>
                  <a:lnTo>
                    <a:pt x="1574425" y="7940"/>
                  </a:lnTo>
                  <a:lnTo>
                    <a:pt x="1591352" y="6286"/>
                  </a:lnTo>
                  <a:lnTo>
                    <a:pt x="1608588" y="4191"/>
                  </a:lnTo>
                  <a:lnTo>
                    <a:pt x="1626033" y="2793"/>
                  </a:lnTo>
                  <a:lnTo>
                    <a:pt x="1643616" y="1863"/>
                  </a:lnTo>
                  <a:lnTo>
                    <a:pt x="1696805" y="552"/>
                  </a:lnTo>
                  <a:lnTo>
                    <a:pt x="2428866" y="0"/>
                  </a:lnTo>
                  <a:lnTo>
                    <a:pt x="2446728" y="992"/>
                  </a:lnTo>
                  <a:lnTo>
                    <a:pt x="2464590" y="2646"/>
                  </a:lnTo>
                  <a:lnTo>
                    <a:pt x="2482451" y="4741"/>
                  </a:lnTo>
                  <a:lnTo>
                    <a:pt x="2500311" y="6137"/>
                  </a:lnTo>
                  <a:lnTo>
                    <a:pt x="2518170" y="7068"/>
                  </a:lnTo>
                  <a:lnTo>
                    <a:pt x="2571751" y="8378"/>
                  </a:lnTo>
                  <a:lnTo>
                    <a:pt x="2643188" y="8821"/>
                  </a:lnTo>
                  <a:lnTo>
                    <a:pt x="2660056" y="9850"/>
                  </a:lnTo>
                  <a:lnTo>
                    <a:pt x="2676262" y="11527"/>
                  </a:lnTo>
                  <a:lnTo>
                    <a:pt x="2692026" y="13638"/>
                  </a:lnTo>
                  <a:lnTo>
                    <a:pt x="2708488" y="15045"/>
                  </a:lnTo>
                  <a:lnTo>
                    <a:pt x="2725417" y="15983"/>
                  </a:lnTo>
                  <a:lnTo>
                    <a:pt x="2775039" y="17304"/>
                  </a:lnTo>
                  <a:lnTo>
                    <a:pt x="2888880" y="17827"/>
                  </a:lnTo>
                  <a:lnTo>
                    <a:pt x="2904216" y="18830"/>
                  </a:lnTo>
                  <a:lnTo>
                    <a:pt x="2919402" y="20491"/>
                  </a:lnTo>
                  <a:lnTo>
                    <a:pt x="2934488" y="22590"/>
                  </a:lnTo>
                  <a:lnTo>
                    <a:pt x="2949505" y="23990"/>
                  </a:lnTo>
                  <a:lnTo>
                    <a:pt x="2964477" y="24923"/>
                  </a:lnTo>
                  <a:lnTo>
                    <a:pt x="3009252" y="26237"/>
                  </a:lnTo>
                  <a:lnTo>
                    <a:pt x="3105793" y="26758"/>
                  </a:lnTo>
                  <a:lnTo>
                    <a:pt x="3119272" y="27760"/>
                  </a:lnTo>
                  <a:lnTo>
                    <a:pt x="3132225" y="29421"/>
                  </a:lnTo>
                  <a:lnTo>
                    <a:pt x="3144831" y="31520"/>
                  </a:lnTo>
                  <a:lnTo>
                    <a:pt x="3156210" y="32920"/>
                  </a:lnTo>
                  <a:lnTo>
                    <a:pt x="3166772" y="33853"/>
                  </a:lnTo>
                  <a:lnTo>
                    <a:pt x="3195861" y="35166"/>
                  </a:lnTo>
                  <a:lnTo>
                    <a:pt x="3232356" y="35610"/>
                  </a:lnTo>
                  <a:lnTo>
                    <a:pt x="3241350" y="36639"/>
                  </a:lnTo>
                  <a:lnTo>
                    <a:pt x="3250322" y="38316"/>
                  </a:lnTo>
                  <a:lnTo>
                    <a:pt x="3259279" y="40427"/>
                  </a:lnTo>
                  <a:lnTo>
                    <a:pt x="3267236" y="41834"/>
                  </a:lnTo>
                  <a:lnTo>
                    <a:pt x="3274524" y="42772"/>
                  </a:lnTo>
                  <a:lnTo>
                    <a:pt x="3291618" y="44093"/>
                  </a:lnTo>
                  <a:lnTo>
                    <a:pt x="3303985" y="4464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InkAnnotation13"/>
            <p:cNvSpPr/>
            <p:nvPr/>
          </p:nvSpPr>
          <p:spPr>
            <a:xfrm>
              <a:off x="6816117" y="5202608"/>
              <a:ext cx="2080618" cy="89298"/>
            </a:xfrm>
            <a:custGeom>
              <a:avLst/>
              <a:gdLst/>
              <a:ahLst/>
              <a:cxnLst/>
              <a:rect l="0" t="0" r="0" b="0"/>
              <a:pathLst>
                <a:path w="2080618" h="89298">
                  <a:moveTo>
                    <a:pt x="0" y="44649"/>
                  </a:moveTo>
                  <a:lnTo>
                    <a:pt x="29811" y="44649"/>
                  </a:lnTo>
                  <a:lnTo>
                    <a:pt x="38384" y="42003"/>
                  </a:lnTo>
                  <a:lnTo>
                    <a:pt x="43449" y="39908"/>
                  </a:lnTo>
                  <a:lnTo>
                    <a:pt x="54368" y="37581"/>
                  </a:lnTo>
                  <a:lnTo>
                    <a:pt x="107370" y="34800"/>
                  </a:lnTo>
                  <a:lnTo>
                    <a:pt x="114244" y="33122"/>
                  </a:lnTo>
                  <a:lnTo>
                    <a:pt x="120811" y="31011"/>
                  </a:lnTo>
                  <a:lnTo>
                    <a:pt x="138691" y="28666"/>
                  </a:lnTo>
                  <a:lnTo>
                    <a:pt x="158874" y="26631"/>
                  </a:lnTo>
                  <a:lnTo>
                    <a:pt x="168424" y="24699"/>
                  </a:lnTo>
                  <a:lnTo>
                    <a:pt x="177766" y="22419"/>
                  </a:lnTo>
                  <a:lnTo>
                    <a:pt x="196085" y="19886"/>
                  </a:lnTo>
                  <a:lnTo>
                    <a:pt x="215141" y="17768"/>
                  </a:lnTo>
                  <a:lnTo>
                    <a:pt x="225779" y="15814"/>
                  </a:lnTo>
                  <a:lnTo>
                    <a:pt x="236840" y="13520"/>
                  </a:lnTo>
                  <a:lnTo>
                    <a:pt x="259713" y="10969"/>
                  </a:lnTo>
                  <a:lnTo>
                    <a:pt x="319583" y="8206"/>
                  </a:lnTo>
                  <a:lnTo>
                    <a:pt x="333110" y="6463"/>
                  </a:lnTo>
                  <a:lnTo>
                    <a:pt x="347089" y="4309"/>
                  </a:lnTo>
                  <a:lnTo>
                    <a:pt x="373204" y="1915"/>
                  </a:lnTo>
                  <a:lnTo>
                    <a:pt x="427048" y="379"/>
                  </a:lnTo>
                  <a:lnTo>
                    <a:pt x="745776" y="0"/>
                  </a:lnTo>
                  <a:lnTo>
                    <a:pt x="778933" y="2646"/>
                  </a:lnTo>
                  <a:lnTo>
                    <a:pt x="796108" y="4741"/>
                  </a:lnTo>
                  <a:lnTo>
                    <a:pt x="828422" y="7068"/>
                  </a:lnTo>
                  <a:lnTo>
                    <a:pt x="877152" y="8378"/>
                  </a:lnTo>
                  <a:lnTo>
                    <a:pt x="946950" y="8821"/>
                  </a:lnTo>
                  <a:lnTo>
                    <a:pt x="985090" y="11527"/>
                  </a:lnTo>
                  <a:lnTo>
                    <a:pt x="1004984" y="13638"/>
                  </a:lnTo>
                  <a:lnTo>
                    <a:pt x="1042963" y="15983"/>
                  </a:lnTo>
                  <a:lnTo>
                    <a:pt x="1079688" y="18018"/>
                  </a:lnTo>
                  <a:lnTo>
                    <a:pt x="1097816" y="19950"/>
                  </a:lnTo>
                  <a:lnTo>
                    <a:pt x="1115853" y="22230"/>
                  </a:lnTo>
                  <a:lnTo>
                    <a:pt x="1151770" y="24763"/>
                  </a:lnTo>
                  <a:lnTo>
                    <a:pt x="1187577" y="26881"/>
                  </a:lnTo>
                  <a:lnTo>
                    <a:pt x="1205460" y="28835"/>
                  </a:lnTo>
                  <a:lnTo>
                    <a:pt x="1223336" y="31129"/>
                  </a:lnTo>
                  <a:lnTo>
                    <a:pt x="1261717" y="33680"/>
                  </a:lnTo>
                  <a:lnTo>
                    <a:pt x="1319727" y="35115"/>
                  </a:lnTo>
                  <a:lnTo>
                    <a:pt x="1356482" y="36443"/>
                  </a:lnTo>
                  <a:lnTo>
                    <a:pt x="1374619" y="38186"/>
                  </a:lnTo>
                  <a:lnTo>
                    <a:pt x="1392663" y="40340"/>
                  </a:lnTo>
                  <a:lnTo>
                    <a:pt x="1428585" y="42734"/>
                  </a:lnTo>
                  <a:lnTo>
                    <a:pt x="1465387" y="44790"/>
                  </a:lnTo>
                  <a:lnTo>
                    <a:pt x="1484925" y="46727"/>
                  </a:lnTo>
                  <a:lnTo>
                    <a:pt x="1504895" y="49011"/>
                  </a:lnTo>
                  <a:lnTo>
                    <a:pt x="1542958" y="51549"/>
                  </a:lnTo>
                  <a:lnTo>
                    <a:pt x="1580713" y="53668"/>
                  </a:lnTo>
                  <a:lnTo>
                    <a:pt x="1600504" y="55623"/>
                  </a:lnTo>
                  <a:lnTo>
                    <a:pt x="1620643" y="57918"/>
                  </a:lnTo>
                  <a:lnTo>
                    <a:pt x="1658895" y="60468"/>
                  </a:lnTo>
                  <a:lnTo>
                    <a:pt x="1695739" y="62594"/>
                  </a:lnTo>
                  <a:lnTo>
                    <a:pt x="1713899" y="64550"/>
                  </a:lnTo>
                  <a:lnTo>
                    <a:pt x="1731959" y="66846"/>
                  </a:lnTo>
                  <a:lnTo>
                    <a:pt x="1765255" y="69397"/>
                  </a:lnTo>
                  <a:lnTo>
                    <a:pt x="1814536" y="70833"/>
                  </a:lnTo>
                  <a:lnTo>
                    <a:pt x="1848257" y="72161"/>
                  </a:lnTo>
                  <a:lnTo>
                    <a:pt x="1864195" y="73905"/>
                  </a:lnTo>
                  <a:lnTo>
                    <a:pt x="1879780" y="76059"/>
                  </a:lnTo>
                  <a:lnTo>
                    <a:pt x="1907681" y="78452"/>
                  </a:lnTo>
                  <a:lnTo>
                    <a:pt x="1962672" y="79990"/>
                  </a:lnTo>
                  <a:lnTo>
                    <a:pt x="1975198" y="81107"/>
                  </a:lnTo>
                  <a:lnTo>
                    <a:pt x="1986526" y="82845"/>
                  </a:lnTo>
                  <a:lnTo>
                    <a:pt x="1997053" y="84996"/>
                  </a:lnTo>
                  <a:lnTo>
                    <a:pt x="2016688" y="87385"/>
                  </a:lnTo>
                  <a:lnTo>
                    <a:pt x="2080617" y="8929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4" name="Group 33"/>
          <p:cNvGrpSpPr/>
          <p:nvPr/>
        </p:nvGrpSpPr>
        <p:grpSpPr>
          <a:xfrm>
            <a:off x="5181600" y="3810000"/>
            <a:ext cx="3597259" cy="837959"/>
            <a:chOff x="6183515" y="3470249"/>
            <a:chExt cx="3597259" cy="837959"/>
          </a:xfrm>
        </p:grpSpPr>
        <p:sp>
          <p:nvSpPr>
            <p:cNvPr id="32" name="SMARTInkAnnotation14"/>
            <p:cNvSpPr/>
            <p:nvPr/>
          </p:nvSpPr>
          <p:spPr>
            <a:xfrm>
              <a:off x="6183515" y="3498434"/>
              <a:ext cx="498120" cy="675450"/>
            </a:xfrm>
            <a:custGeom>
              <a:avLst/>
              <a:gdLst/>
              <a:ahLst/>
              <a:cxnLst/>
              <a:rect l="0" t="0" r="0" b="0"/>
              <a:pathLst>
                <a:path w="498120" h="675450">
                  <a:moveTo>
                    <a:pt x="454008" y="221846"/>
                  </a:moveTo>
                  <a:lnTo>
                    <a:pt x="454008" y="214158"/>
                  </a:lnTo>
                  <a:lnTo>
                    <a:pt x="460145" y="206032"/>
                  </a:lnTo>
                  <a:lnTo>
                    <a:pt x="461696" y="200597"/>
                  </a:lnTo>
                  <a:lnTo>
                    <a:pt x="463684" y="182885"/>
                  </a:lnTo>
                  <a:lnTo>
                    <a:pt x="469002" y="171056"/>
                  </a:lnTo>
                  <a:lnTo>
                    <a:pt x="471302" y="152429"/>
                  </a:lnTo>
                  <a:lnTo>
                    <a:pt x="471756" y="134161"/>
                  </a:lnTo>
                  <a:lnTo>
                    <a:pt x="471834" y="117262"/>
                  </a:lnTo>
                  <a:lnTo>
                    <a:pt x="469206" y="105580"/>
                  </a:lnTo>
                  <a:lnTo>
                    <a:pt x="464795" y="90493"/>
                  </a:lnTo>
                  <a:lnTo>
                    <a:pt x="463304" y="71766"/>
                  </a:lnTo>
                  <a:lnTo>
                    <a:pt x="462190" y="67223"/>
                  </a:lnTo>
                  <a:lnTo>
                    <a:pt x="458305" y="59528"/>
                  </a:lnTo>
                  <a:lnTo>
                    <a:pt x="444860" y="43436"/>
                  </a:lnTo>
                  <a:lnTo>
                    <a:pt x="441956" y="40398"/>
                  </a:lnTo>
                  <a:lnTo>
                    <a:pt x="428388" y="31382"/>
                  </a:lnTo>
                  <a:lnTo>
                    <a:pt x="412163" y="19447"/>
                  </a:lnTo>
                  <a:lnTo>
                    <a:pt x="402007" y="13490"/>
                  </a:lnTo>
                  <a:lnTo>
                    <a:pt x="388231" y="10181"/>
                  </a:lnTo>
                  <a:lnTo>
                    <a:pt x="373180" y="7718"/>
                  </a:lnTo>
                  <a:lnTo>
                    <a:pt x="359876" y="3316"/>
                  </a:lnTo>
                  <a:lnTo>
                    <a:pt x="347349" y="698"/>
                  </a:lnTo>
                  <a:lnTo>
                    <a:pt x="341230" y="0"/>
                  </a:lnTo>
                  <a:lnTo>
                    <a:pt x="326493" y="1870"/>
                  </a:lnTo>
                  <a:lnTo>
                    <a:pt x="318397" y="3758"/>
                  </a:lnTo>
                  <a:lnTo>
                    <a:pt x="310022" y="5016"/>
                  </a:lnTo>
                  <a:lnTo>
                    <a:pt x="301463" y="5856"/>
                  </a:lnTo>
                  <a:lnTo>
                    <a:pt x="292780" y="6415"/>
                  </a:lnTo>
                  <a:lnTo>
                    <a:pt x="277840" y="9682"/>
                  </a:lnTo>
                  <a:lnTo>
                    <a:pt x="247340" y="19864"/>
                  </a:lnTo>
                  <a:lnTo>
                    <a:pt x="238839" y="23691"/>
                  </a:lnTo>
                  <a:lnTo>
                    <a:pt x="230195" y="28227"/>
                  </a:lnTo>
                  <a:lnTo>
                    <a:pt x="221455" y="33235"/>
                  </a:lnTo>
                  <a:lnTo>
                    <a:pt x="212653" y="37566"/>
                  </a:lnTo>
                  <a:lnTo>
                    <a:pt x="203807" y="41446"/>
                  </a:lnTo>
                  <a:lnTo>
                    <a:pt x="194934" y="45025"/>
                  </a:lnTo>
                  <a:lnTo>
                    <a:pt x="179783" y="54292"/>
                  </a:lnTo>
                  <a:lnTo>
                    <a:pt x="165442" y="65026"/>
                  </a:lnTo>
                  <a:lnTo>
                    <a:pt x="149147" y="76411"/>
                  </a:lnTo>
                  <a:lnTo>
                    <a:pt x="140635" y="83218"/>
                  </a:lnTo>
                  <a:lnTo>
                    <a:pt x="131983" y="90732"/>
                  </a:lnTo>
                  <a:lnTo>
                    <a:pt x="115424" y="106026"/>
                  </a:lnTo>
                  <a:lnTo>
                    <a:pt x="101450" y="119438"/>
                  </a:lnTo>
                  <a:lnTo>
                    <a:pt x="88625" y="134659"/>
                  </a:lnTo>
                  <a:lnTo>
                    <a:pt x="76311" y="151347"/>
                  </a:lnTo>
                  <a:lnTo>
                    <a:pt x="64223" y="168685"/>
                  </a:lnTo>
                  <a:lnTo>
                    <a:pt x="54881" y="186313"/>
                  </a:lnTo>
                  <a:lnTo>
                    <a:pt x="46431" y="205061"/>
                  </a:lnTo>
                  <a:lnTo>
                    <a:pt x="36060" y="226623"/>
                  </a:lnTo>
                  <a:lnTo>
                    <a:pt x="27482" y="246790"/>
                  </a:lnTo>
                  <a:lnTo>
                    <a:pt x="20363" y="266667"/>
                  </a:lnTo>
                  <a:lnTo>
                    <a:pt x="17075" y="277523"/>
                  </a:lnTo>
                  <a:lnTo>
                    <a:pt x="13891" y="288730"/>
                  </a:lnTo>
                  <a:lnTo>
                    <a:pt x="11768" y="300170"/>
                  </a:lnTo>
                  <a:lnTo>
                    <a:pt x="10353" y="311765"/>
                  </a:lnTo>
                  <a:lnTo>
                    <a:pt x="9410" y="323464"/>
                  </a:lnTo>
                  <a:lnTo>
                    <a:pt x="7789" y="335232"/>
                  </a:lnTo>
                  <a:lnTo>
                    <a:pt x="5716" y="347046"/>
                  </a:lnTo>
                  <a:lnTo>
                    <a:pt x="3342" y="358891"/>
                  </a:lnTo>
                  <a:lnTo>
                    <a:pt x="1759" y="370756"/>
                  </a:lnTo>
                  <a:lnTo>
                    <a:pt x="704" y="382636"/>
                  </a:lnTo>
                  <a:lnTo>
                    <a:pt x="0" y="394524"/>
                  </a:lnTo>
                  <a:lnTo>
                    <a:pt x="524" y="405425"/>
                  </a:lnTo>
                  <a:lnTo>
                    <a:pt x="3751" y="425476"/>
                  </a:lnTo>
                  <a:lnTo>
                    <a:pt x="8493" y="446955"/>
                  </a:lnTo>
                  <a:lnTo>
                    <a:pt x="19621" y="493082"/>
                  </a:lnTo>
                  <a:lnTo>
                    <a:pt x="25467" y="514044"/>
                  </a:lnTo>
                  <a:lnTo>
                    <a:pt x="32366" y="533282"/>
                  </a:lnTo>
                  <a:lnTo>
                    <a:pt x="42046" y="551754"/>
                  </a:lnTo>
                  <a:lnTo>
                    <a:pt x="52963" y="569886"/>
                  </a:lnTo>
                  <a:lnTo>
                    <a:pt x="64429" y="586875"/>
                  </a:lnTo>
                  <a:lnTo>
                    <a:pt x="76140" y="601039"/>
                  </a:lnTo>
                  <a:lnTo>
                    <a:pt x="90605" y="613949"/>
                  </a:lnTo>
                  <a:lnTo>
                    <a:pt x="98630" y="620170"/>
                  </a:lnTo>
                  <a:lnTo>
                    <a:pt x="106957" y="626302"/>
                  </a:lnTo>
                  <a:lnTo>
                    <a:pt x="124145" y="638406"/>
                  </a:lnTo>
                  <a:lnTo>
                    <a:pt x="132896" y="643420"/>
                  </a:lnTo>
                  <a:lnTo>
                    <a:pt x="141707" y="647755"/>
                  </a:lnTo>
                  <a:lnTo>
                    <a:pt x="150557" y="651637"/>
                  </a:lnTo>
                  <a:lnTo>
                    <a:pt x="159434" y="655217"/>
                  </a:lnTo>
                  <a:lnTo>
                    <a:pt x="177235" y="661841"/>
                  </a:lnTo>
                  <a:lnTo>
                    <a:pt x="187141" y="664996"/>
                  </a:lnTo>
                  <a:lnTo>
                    <a:pt x="197714" y="668092"/>
                  </a:lnTo>
                  <a:lnTo>
                    <a:pt x="208731" y="671149"/>
                  </a:lnTo>
                  <a:lnTo>
                    <a:pt x="219052" y="673186"/>
                  </a:lnTo>
                  <a:lnTo>
                    <a:pt x="228910" y="674544"/>
                  </a:lnTo>
                  <a:lnTo>
                    <a:pt x="238458" y="675449"/>
                  </a:lnTo>
                  <a:lnTo>
                    <a:pt x="247800" y="675061"/>
                  </a:lnTo>
                  <a:lnTo>
                    <a:pt x="257005" y="673809"/>
                  </a:lnTo>
                  <a:lnTo>
                    <a:pt x="266118" y="671983"/>
                  </a:lnTo>
                  <a:lnTo>
                    <a:pt x="275170" y="670766"/>
                  </a:lnTo>
                  <a:lnTo>
                    <a:pt x="284181" y="669954"/>
                  </a:lnTo>
                  <a:lnTo>
                    <a:pt x="293165" y="669413"/>
                  </a:lnTo>
                  <a:lnTo>
                    <a:pt x="302130" y="667068"/>
                  </a:lnTo>
                  <a:lnTo>
                    <a:pt x="311084" y="663520"/>
                  </a:lnTo>
                  <a:lnTo>
                    <a:pt x="320030" y="659170"/>
                  </a:lnTo>
                  <a:lnTo>
                    <a:pt x="328970" y="655279"/>
                  </a:lnTo>
                  <a:lnTo>
                    <a:pt x="337907" y="651692"/>
                  </a:lnTo>
                  <a:lnTo>
                    <a:pt x="346842" y="648309"/>
                  </a:lnTo>
                  <a:lnTo>
                    <a:pt x="355774" y="644068"/>
                  </a:lnTo>
                  <a:lnTo>
                    <a:pt x="364707" y="639257"/>
                  </a:lnTo>
                  <a:lnTo>
                    <a:pt x="373638" y="634066"/>
                  </a:lnTo>
                  <a:lnTo>
                    <a:pt x="388852" y="620359"/>
                  </a:lnTo>
                  <a:lnTo>
                    <a:pt x="403221" y="604346"/>
                  </a:lnTo>
                  <a:lnTo>
                    <a:pt x="419530" y="587307"/>
                  </a:lnTo>
                  <a:lnTo>
                    <a:pt x="434053" y="569813"/>
                  </a:lnTo>
                  <a:lnTo>
                    <a:pt x="447123" y="551123"/>
                  </a:lnTo>
                  <a:lnTo>
                    <a:pt x="453386" y="540583"/>
                  </a:lnTo>
                  <a:lnTo>
                    <a:pt x="459547" y="529587"/>
                  </a:lnTo>
                  <a:lnTo>
                    <a:pt x="469037" y="509432"/>
                  </a:lnTo>
                  <a:lnTo>
                    <a:pt x="476562" y="488568"/>
                  </a:lnTo>
                  <a:lnTo>
                    <a:pt x="479958" y="476060"/>
                  </a:lnTo>
                  <a:lnTo>
                    <a:pt x="492537" y="425078"/>
                  </a:lnTo>
                  <a:lnTo>
                    <a:pt x="494577" y="411905"/>
                  </a:lnTo>
                  <a:lnTo>
                    <a:pt x="495936" y="398162"/>
                  </a:lnTo>
                  <a:lnTo>
                    <a:pt x="496843" y="384038"/>
                  </a:lnTo>
                  <a:lnTo>
                    <a:pt x="497850" y="357762"/>
                  </a:lnTo>
                  <a:lnTo>
                    <a:pt x="498119" y="345199"/>
                  </a:lnTo>
                  <a:lnTo>
                    <a:pt x="497306" y="331863"/>
                  </a:lnTo>
                  <a:lnTo>
                    <a:pt x="495772" y="318011"/>
                  </a:lnTo>
                  <a:lnTo>
                    <a:pt x="493757" y="303816"/>
                  </a:lnTo>
                  <a:lnTo>
                    <a:pt x="488872" y="274813"/>
                  </a:lnTo>
                  <a:lnTo>
                    <a:pt x="486180" y="260134"/>
                  </a:lnTo>
                  <a:lnTo>
                    <a:pt x="482402" y="246380"/>
                  </a:lnTo>
                  <a:lnTo>
                    <a:pt x="477898" y="233240"/>
                  </a:lnTo>
                  <a:lnTo>
                    <a:pt x="472911" y="220513"/>
                  </a:lnTo>
                  <a:lnTo>
                    <a:pt x="468594" y="208059"/>
                  </a:lnTo>
                  <a:lnTo>
                    <a:pt x="464724" y="195787"/>
                  </a:lnTo>
                  <a:lnTo>
                    <a:pt x="461152" y="183638"/>
                  </a:lnTo>
                  <a:lnTo>
                    <a:pt x="455794" y="171569"/>
                  </a:lnTo>
                  <a:lnTo>
                    <a:pt x="449246" y="159554"/>
                  </a:lnTo>
                  <a:lnTo>
                    <a:pt x="435024" y="136614"/>
                  </a:lnTo>
                  <a:lnTo>
                    <a:pt x="422088" y="116496"/>
                  </a:lnTo>
                  <a:lnTo>
                    <a:pt x="409725" y="100279"/>
                  </a:lnTo>
                  <a:lnTo>
                    <a:pt x="397615" y="87449"/>
                  </a:lnTo>
                  <a:lnTo>
                    <a:pt x="391608" y="82639"/>
                  </a:lnTo>
                  <a:lnTo>
                    <a:pt x="373641" y="7004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InkAnnotation15"/>
            <p:cNvSpPr/>
            <p:nvPr/>
          </p:nvSpPr>
          <p:spPr>
            <a:xfrm>
              <a:off x="8986031" y="3470249"/>
              <a:ext cx="794743" cy="837959"/>
            </a:xfrm>
            <a:custGeom>
              <a:avLst/>
              <a:gdLst/>
              <a:ahLst/>
              <a:cxnLst/>
              <a:rect l="0" t="0" r="0" b="0"/>
              <a:pathLst>
                <a:path w="794743" h="837959">
                  <a:moveTo>
                    <a:pt x="0" y="598289"/>
                  </a:moveTo>
                  <a:lnTo>
                    <a:pt x="0" y="795922"/>
                  </a:lnTo>
                  <a:lnTo>
                    <a:pt x="2645" y="805519"/>
                  </a:lnTo>
                  <a:lnTo>
                    <a:pt x="7068" y="819433"/>
                  </a:lnTo>
                  <a:lnTo>
                    <a:pt x="8561" y="828282"/>
                  </a:lnTo>
                  <a:lnTo>
                    <a:pt x="11412" y="832139"/>
                  </a:lnTo>
                  <a:lnTo>
                    <a:pt x="16585" y="837958"/>
                  </a:lnTo>
                  <a:lnTo>
                    <a:pt x="18002" y="837443"/>
                  </a:lnTo>
                  <a:lnTo>
                    <a:pt x="24736" y="832971"/>
                  </a:lnTo>
                  <a:lnTo>
                    <a:pt x="30176" y="831577"/>
                  </a:lnTo>
                  <a:lnTo>
                    <a:pt x="33015" y="829221"/>
                  </a:lnTo>
                  <a:lnTo>
                    <a:pt x="50625" y="806200"/>
                  </a:lnTo>
                  <a:lnTo>
                    <a:pt x="65157" y="785136"/>
                  </a:lnTo>
                  <a:lnTo>
                    <a:pt x="70227" y="779409"/>
                  </a:lnTo>
                  <a:lnTo>
                    <a:pt x="78507" y="765107"/>
                  </a:lnTo>
                  <a:lnTo>
                    <a:pt x="86485" y="749821"/>
                  </a:lnTo>
                  <a:lnTo>
                    <a:pt x="102134" y="728074"/>
                  </a:lnTo>
                  <a:lnTo>
                    <a:pt x="119338" y="698370"/>
                  </a:lnTo>
                  <a:lnTo>
                    <a:pt x="131091" y="679481"/>
                  </a:lnTo>
                  <a:lnTo>
                    <a:pt x="145575" y="658517"/>
                  </a:lnTo>
                  <a:lnTo>
                    <a:pt x="179127" y="612721"/>
                  </a:lnTo>
                  <a:lnTo>
                    <a:pt x="199335" y="589159"/>
                  </a:lnTo>
                  <a:lnTo>
                    <a:pt x="220554" y="564465"/>
                  </a:lnTo>
                  <a:lnTo>
                    <a:pt x="230380" y="550936"/>
                  </a:lnTo>
                  <a:lnTo>
                    <a:pt x="239907" y="536954"/>
                  </a:lnTo>
                  <a:lnTo>
                    <a:pt x="250227" y="522672"/>
                  </a:lnTo>
                  <a:lnTo>
                    <a:pt x="272277" y="493575"/>
                  </a:lnTo>
                  <a:lnTo>
                    <a:pt x="284705" y="479862"/>
                  </a:lnTo>
                  <a:lnTo>
                    <a:pt x="297951" y="466752"/>
                  </a:lnTo>
                  <a:lnTo>
                    <a:pt x="311744" y="454043"/>
                  </a:lnTo>
                  <a:lnTo>
                    <a:pt x="324907" y="440609"/>
                  </a:lnTo>
                  <a:lnTo>
                    <a:pt x="337651" y="426693"/>
                  </a:lnTo>
                  <a:lnTo>
                    <a:pt x="350116" y="412454"/>
                  </a:lnTo>
                  <a:lnTo>
                    <a:pt x="363388" y="398001"/>
                  </a:lnTo>
                  <a:lnTo>
                    <a:pt x="391362" y="368712"/>
                  </a:lnTo>
                  <a:lnTo>
                    <a:pt x="523912" y="235139"/>
                  </a:lnTo>
                  <a:lnTo>
                    <a:pt x="539775" y="220259"/>
                  </a:lnTo>
                  <a:lnTo>
                    <a:pt x="588558" y="176607"/>
                  </a:lnTo>
                  <a:lnTo>
                    <a:pt x="616123" y="150591"/>
                  </a:lnTo>
                  <a:lnTo>
                    <a:pt x="630021" y="138097"/>
                  </a:lnTo>
                  <a:lnTo>
                    <a:pt x="672294" y="101551"/>
                  </a:lnTo>
                  <a:lnTo>
                    <a:pt x="697987" y="77546"/>
                  </a:lnTo>
                  <a:lnTo>
                    <a:pt x="722636" y="56293"/>
                  </a:lnTo>
                  <a:lnTo>
                    <a:pt x="745827" y="37917"/>
                  </a:lnTo>
                  <a:lnTo>
                    <a:pt x="773633" y="17408"/>
                  </a:lnTo>
                  <a:lnTo>
                    <a:pt x="79474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150">
                                            <p:txEl>
                                              <p:pRg st="0" end="0"/>
                                            </p:txEl>
                                          </p:spTgt>
                                        </p:tgtEl>
                                        <p:attrNameLst>
                                          <p:attrName>style.visibility</p:attrName>
                                        </p:attrNameLst>
                                      </p:cBhvr>
                                      <p:to>
                                        <p:strVal val="visible"/>
                                      </p:to>
                                    </p:set>
                                    <p:anim to="" calcmode="lin" valueType="num">
                                      <p:cBhvr>
                                        <p:cTn id="7" dur="1" fill="hold"/>
                                        <p:tgtEl>
                                          <p:spTgt spid="6150">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150">
                                            <p:txEl>
                                              <p:pRg st="1" end="1"/>
                                            </p:txEl>
                                          </p:spTgt>
                                        </p:tgtEl>
                                        <p:attrNameLst>
                                          <p:attrName>style.visibility</p:attrName>
                                        </p:attrNameLst>
                                      </p:cBhvr>
                                      <p:to>
                                        <p:strVal val="visible"/>
                                      </p:to>
                                    </p:set>
                                    <p:anim to="" calcmode="lin" valueType="num">
                                      <p:cBhvr>
                                        <p:cTn id="10" dur="1" fill="hold"/>
                                        <p:tgtEl>
                                          <p:spTgt spid="6150">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150">
                                            <p:txEl>
                                              <p:pRg st="2" end="2"/>
                                            </p:txEl>
                                          </p:spTgt>
                                        </p:tgtEl>
                                        <p:attrNameLst>
                                          <p:attrName>style.visibility</p:attrName>
                                        </p:attrNameLst>
                                      </p:cBhvr>
                                      <p:to>
                                        <p:strVal val="visible"/>
                                      </p:to>
                                    </p:set>
                                    <p:anim to="" calcmode="lin" valueType="num">
                                      <p:cBhvr>
                                        <p:cTn id="13" dur="1" fill="hold"/>
                                        <p:tgtEl>
                                          <p:spTgt spid="6150">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6150">
                                            <p:txEl>
                                              <p:pRg st="3" end="3"/>
                                            </p:txEl>
                                          </p:spTgt>
                                        </p:tgtEl>
                                        <p:attrNameLst>
                                          <p:attrName>style.visibility</p:attrName>
                                        </p:attrNameLst>
                                      </p:cBhvr>
                                      <p:to>
                                        <p:strVal val="visible"/>
                                      </p:to>
                                    </p:set>
                                    <p:anim to="" calcmode="lin" valueType="num">
                                      <p:cBhvr>
                                        <p:cTn id="16" dur="1" fill="hold"/>
                                        <p:tgtEl>
                                          <p:spTgt spid="6150">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6150">
                                            <p:txEl>
                                              <p:pRg st="4" end="4"/>
                                            </p:txEl>
                                          </p:spTgt>
                                        </p:tgtEl>
                                        <p:attrNameLst>
                                          <p:attrName>style.visibility</p:attrName>
                                        </p:attrNameLst>
                                      </p:cBhvr>
                                      <p:to>
                                        <p:strVal val="visible"/>
                                      </p:to>
                                    </p:set>
                                    <p:anim to="" calcmode="lin" valueType="num">
                                      <p:cBhvr>
                                        <p:cTn id="19" dur="1" fill="hold"/>
                                        <p:tgtEl>
                                          <p:spTgt spid="6150">
                                            <p:txEl>
                                              <p:pRg st="4" end="4"/>
                                            </p:txEl>
                                          </p:spTgt>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6150">
                                            <p:txEl>
                                              <p:pRg st="5" end="5"/>
                                            </p:txEl>
                                          </p:spTgt>
                                        </p:tgtEl>
                                        <p:attrNameLst>
                                          <p:attrName>style.visibility</p:attrName>
                                        </p:attrNameLst>
                                      </p:cBhvr>
                                      <p:to>
                                        <p:strVal val="visible"/>
                                      </p:to>
                                    </p:set>
                                    <p:anim to="" calcmode="lin" valueType="num">
                                      <p:cBhvr>
                                        <p:cTn id="22" dur="1" fill="hold"/>
                                        <p:tgtEl>
                                          <p:spTgt spid="6150">
                                            <p:txEl>
                                              <p:pRg st="5" end="5"/>
                                            </p:txEl>
                                          </p:spTgt>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6150">
                                            <p:txEl>
                                              <p:pRg st="6" end="6"/>
                                            </p:txEl>
                                          </p:spTgt>
                                        </p:tgtEl>
                                        <p:attrNameLst>
                                          <p:attrName>style.visibility</p:attrName>
                                        </p:attrNameLst>
                                      </p:cBhvr>
                                      <p:to>
                                        <p:strVal val="visible"/>
                                      </p:to>
                                    </p:set>
                                    <p:anim to="" calcmode="lin" valueType="num">
                                      <p:cBhvr>
                                        <p:cTn id="25" dur="1" fill="hold"/>
                                        <p:tgtEl>
                                          <p:spTgt spid="6150">
                                            <p:txEl>
                                              <p:pRg st="6" end="6"/>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6150">
                                            <p:txEl>
                                              <p:pRg st="7" end="7"/>
                                            </p:txEl>
                                          </p:spTgt>
                                        </p:tgtEl>
                                        <p:attrNameLst>
                                          <p:attrName>style.visibility</p:attrName>
                                        </p:attrNameLst>
                                      </p:cBhvr>
                                      <p:to>
                                        <p:strVal val="visible"/>
                                      </p:to>
                                    </p:set>
                                    <p:anim to="" calcmode="lin" valueType="num">
                                      <p:cBhvr>
                                        <p:cTn id="28" dur="1" fill="hold"/>
                                        <p:tgtEl>
                                          <p:spTgt spid="6150">
                                            <p:txEl>
                                              <p:pRg st="7" end="7"/>
                                            </p:txEl>
                                          </p:spTgt>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6150">
                                            <p:txEl>
                                              <p:pRg st="8" end="8"/>
                                            </p:txEl>
                                          </p:spTgt>
                                        </p:tgtEl>
                                        <p:attrNameLst>
                                          <p:attrName>style.visibility</p:attrName>
                                        </p:attrNameLst>
                                      </p:cBhvr>
                                      <p:to>
                                        <p:strVal val="visible"/>
                                      </p:to>
                                    </p:set>
                                    <p:anim to="" calcmode="lin" valueType="num">
                                      <p:cBhvr>
                                        <p:cTn id="31" dur="1" fill="hold"/>
                                        <p:tgtEl>
                                          <p:spTgt spid="6150">
                                            <p:txEl>
                                              <p:pRg st="8" end="8"/>
                                            </p:txEl>
                                          </p:spTgt>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6150">
                                            <p:txEl>
                                              <p:pRg st="9" end="9"/>
                                            </p:txEl>
                                          </p:spTgt>
                                        </p:tgtEl>
                                        <p:attrNameLst>
                                          <p:attrName>style.visibility</p:attrName>
                                        </p:attrNameLst>
                                      </p:cBhvr>
                                      <p:to>
                                        <p:strVal val="visible"/>
                                      </p:to>
                                    </p:set>
                                    <p:anim to="" calcmode="lin" valueType="num">
                                      <p:cBhvr>
                                        <p:cTn id="34" dur="1" fill="hold"/>
                                        <p:tgtEl>
                                          <p:spTgt spid="6150">
                                            <p:txEl>
                                              <p:pRg st="9" end="9"/>
                                            </p:txEl>
                                          </p:spTgt>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6151"/>
                                        </p:tgtEl>
                                        <p:attrNameLst>
                                          <p:attrName>style.visibility</p:attrName>
                                        </p:attrNameLst>
                                      </p:cBhvr>
                                      <p:to>
                                        <p:strVal val="visible"/>
                                      </p:to>
                                    </p:set>
                                    <p:anim to="" calcmode="lin" valueType="num">
                                      <p:cBhvr>
                                        <p:cTn id="39" dur="1" fill="hold"/>
                                        <p:tgtEl>
                                          <p:spTgt spid="6151"/>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nodeType="clickEffect">
                                  <p:stCondLst>
                                    <p:cond delay="0"/>
                                  </p:stCondLst>
                                  <p:childTnLst>
                                    <p:set>
                                      <p:cBhvr>
                                        <p:cTn id="43" dur="1" fill="hold">
                                          <p:stCondLst>
                                            <p:cond delay="0"/>
                                          </p:stCondLst>
                                        </p:cTn>
                                        <p:tgtEl>
                                          <p:spTgt spid="6152">
                                            <p:txEl>
                                              <p:pRg st="0" end="0"/>
                                            </p:txEl>
                                          </p:spTgt>
                                        </p:tgtEl>
                                        <p:attrNameLst>
                                          <p:attrName>style.visibility</p:attrName>
                                        </p:attrNameLst>
                                      </p:cBhvr>
                                      <p:to>
                                        <p:strVal val="visible"/>
                                      </p:to>
                                    </p:set>
                                    <p:anim to="" calcmode="lin" valueType="num">
                                      <p:cBhvr>
                                        <p:cTn id="44" dur="1" fill="hold"/>
                                        <p:tgtEl>
                                          <p:spTgt spid="6152">
                                            <p:txEl>
                                              <p:pRg st="0" end="0"/>
                                            </p:txEl>
                                          </p:spTgt>
                                        </p:tgtEl>
                                        <p:attrNameLst>
                                          <p:attrName/>
                                        </p:attrNameLst>
                                      </p:cBhvr>
                                    </p:anim>
                                  </p:childTnLst>
                                </p:cTn>
                              </p:par>
                              <p:par>
                                <p:cTn id="45" presetID="24" presetClass="entr" presetSubtype="0" fill="hold" nodeType="withEffect">
                                  <p:stCondLst>
                                    <p:cond delay="0"/>
                                  </p:stCondLst>
                                  <p:childTnLst>
                                    <p:set>
                                      <p:cBhvr>
                                        <p:cTn id="46" dur="1" fill="hold">
                                          <p:stCondLst>
                                            <p:cond delay="0"/>
                                          </p:stCondLst>
                                        </p:cTn>
                                        <p:tgtEl>
                                          <p:spTgt spid="6152">
                                            <p:txEl>
                                              <p:pRg st="1" end="1"/>
                                            </p:txEl>
                                          </p:spTgt>
                                        </p:tgtEl>
                                        <p:attrNameLst>
                                          <p:attrName>style.visibility</p:attrName>
                                        </p:attrNameLst>
                                      </p:cBhvr>
                                      <p:to>
                                        <p:strVal val="visible"/>
                                      </p:to>
                                    </p:set>
                                    <p:anim to="" calcmode="lin" valueType="num">
                                      <p:cBhvr>
                                        <p:cTn id="47" dur="1" fill="hold"/>
                                        <p:tgtEl>
                                          <p:spTgt spid="6152">
                                            <p:txEl>
                                              <p:pRg st="1" end="1"/>
                                            </p:txEl>
                                          </p:spTgt>
                                        </p:tgtEl>
                                        <p:attrNameLst>
                                          <p:attrName/>
                                        </p:attrNameLst>
                                      </p:cBhvr>
                                    </p:anim>
                                  </p:childTnLst>
                                </p:cTn>
                              </p:par>
                              <p:par>
                                <p:cTn id="48" presetID="24" presetClass="entr" presetSubtype="0" fill="hold" nodeType="withEffect">
                                  <p:stCondLst>
                                    <p:cond delay="0"/>
                                  </p:stCondLst>
                                  <p:childTnLst>
                                    <p:set>
                                      <p:cBhvr>
                                        <p:cTn id="49" dur="1" fill="hold">
                                          <p:stCondLst>
                                            <p:cond delay="0"/>
                                          </p:stCondLst>
                                        </p:cTn>
                                        <p:tgtEl>
                                          <p:spTgt spid="6152">
                                            <p:txEl>
                                              <p:pRg st="4" end="4"/>
                                            </p:txEl>
                                          </p:spTgt>
                                        </p:tgtEl>
                                        <p:attrNameLst>
                                          <p:attrName>style.visibility</p:attrName>
                                        </p:attrNameLst>
                                      </p:cBhvr>
                                      <p:to>
                                        <p:strVal val="visible"/>
                                      </p:to>
                                    </p:set>
                                    <p:anim to="" calcmode="lin" valueType="num">
                                      <p:cBhvr>
                                        <p:cTn id="50" dur="1" fill="hold"/>
                                        <p:tgtEl>
                                          <p:spTgt spid="6152">
                                            <p:txEl>
                                              <p:pRg st="4" end="4"/>
                                            </p:txEl>
                                          </p:spTgt>
                                        </p:tgtEl>
                                        <p:attrNameLst>
                                          <p:attrName/>
                                        </p:attrNameLst>
                                      </p:cBhvr>
                                    </p:anim>
                                  </p:childTnLst>
                                </p:cTn>
                              </p:par>
                              <p:par>
                                <p:cTn id="51" presetID="24" presetClass="entr" presetSubtype="0" fill="hold" nodeType="withEffect">
                                  <p:stCondLst>
                                    <p:cond delay="0"/>
                                  </p:stCondLst>
                                  <p:childTnLst>
                                    <p:set>
                                      <p:cBhvr>
                                        <p:cTn id="52" dur="1" fill="hold">
                                          <p:stCondLst>
                                            <p:cond delay="0"/>
                                          </p:stCondLst>
                                        </p:cTn>
                                        <p:tgtEl>
                                          <p:spTgt spid="6152">
                                            <p:txEl>
                                              <p:pRg st="5" end="5"/>
                                            </p:txEl>
                                          </p:spTgt>
                                        </p:tgtEl>
                                        <p:attrNameLst>
                                          <p:attrName>style.visibility</p:attrName>
                                        </p:attrNameLst>
                                      </p:cBhvr>
                                      <p:to>
                                        <p:strVal val="visible"/>
                                      </p:to>
                                    </p:set>
                                    <p:anim to="" calcmode="lin" valueType="num">
                                      <p:cBhvr>
                                        <p:cTn id="53" dur="1" fill="hold"/>
                                        <p:tgtEl>
                                          <p:spTgt spid="6152">
                                            <p:txEl>
                                              <p:pRg st="5" end="5"/>
                                            </p:txEl>
                                          </p:spTgt>
                                        </p:tgtEl>
                                        <p:attrNameLst>
                                          <p:attrName/>
                                        </p:attrNameLst>
                                      </p:cBhvr>
                                    </p:anim>
                                  </p:childTnLst>
                                </p:cTn>
                              </p:par>
                              <p:par>
                                <p:cTn id="54" presetID="24" presetClass="entr" presetSubtype="0" fill="hold" nodeType="withEffect">
                                  <p:stCondLst>
                                    <p:cond delay="0"/>
                                  </p:stCondLst>
                                  <p:childTnLst>
                                    <p:set>
                                      <p:cBhvr>
                                        <p:cTn id="55" dur="1" fill="hold">
                                          <p:stCondLst>
                                            <p:cond delay="0"/>
                                          </p:stCondLst>
                                        </p:cTn>
                                        <p:tgtEl>
                                          <p:spTgt spid="6152">
                                            <p:txEl>
                                              <p:pRg st="8" end="8"/>
                                            </p:txEl>
                                          </p:spTgt>
                                        </p:tgtEl>
                                        <p:attrNameLst>
                                          <p:attrName>style.visibility</p:attrName>
                                        </p:attrNameLst>
                                      </p:cBhvr>
                                      <p:to>
                                        <p:strVal val="visible"/>
                                      </p:to>
                                    </p:set>
                                    <p:anim to="" calcmode="lin" valueType="num">
                                      <p:cBhvr>
                                        <p:cTn id="56" dur="1" fill="hold"/>
                                        <p:tgtEl>
                                          <p:spTgt spid="6152">
                                            <p:txEl>
                                              <p:pRg st="8" end="8"/>
                                            </p:txEl>
                                          </p:spTgt>
                                        </p:tgtEl>
                                        <p:attrNameLst>
                                          <p:attrName/>
                                        </p:attrNameLst>
                                      </p:cBhvr>
                                    </p:anim>
                                  </p:childTnLst>
                                </p:cTn>
                              </p:par>
                              <p:par>
                                <p:cTn id="57" presetID="24" presetClass="entr" presetSubtype="0" fill="hold" nodeType="withEffect">
                                  <p:stCondLst>
                                    <p:cond delay="0"/>
                                  </p:stCondLst>
                                  <p:childTnLst>
                                    <p:set>
                                      <p:cBhvr>
                                        <p:cTn id="58" dur="1" fill="hold">
                                          <p:stCondLst>
                                            <p:cond delay="0"/>
                                          </p:stCondLst>
                                        </p:cTn>
                                        <p:tgtEl>
                                          <p:spTgt spid="6152">
                                            <p:txEl>
                                              <p:pRg st="9" end="9"/>
                                            </p:txEl>
                                          </p:spTgt>
                                        </p:tgtEl>
                                        <p:attrNameLst>
                                          <p:attrName>style.visibility</p:attrName>
                                        </p:attrNameLst>
                                      </p:cBhvr>
                                      <p:to>
                                        <p:strVal val="visible"/>
                                      </p:to>
                                    </p:set>
                                    <p:anim to="" calcmode="lin" valueType="num">
                                      <p:cBhvr>
                                        <p:cTn id="59" dur="1" fill="hold"/>
                                        <p:tgtEl>
                                          <p:spTgt spid="6152">
                                            <p:txEl>
                                              <p:pRg st="9" end="9"/>
                                            </p:txEl>
                                          </p:spTgt>
                                        </p:tgtEl>
                                        <p:attrNameLst>
                                          <p:attrName/>
                                        </p:attrNameLst>
                                      </p:cBhvr>
                                    </p:anim>
                                  </p:childTnLst>
                                </p:cTn>
                              </p:par>
                              <p:par>
                                <p:cTn id="60" presetID="24" presetClass="entr" presetSubtype="0" fill="hold" nodeType="withEffect">
                                  <p:stCondLst>
                                    <p:cond delay="0"/>
                                  </p:stCondLst>
                                  <p:childTnLst>
                                    <p:set>
                                      <p:cBhvr>
                                        <p:cTn id="61" dur="1" fill="hold">
                                          <p:stCondLst>
                                            <p:cond delay="0"/>
                                          </p:stCondLst>
                                        </p:cTn>
                                        <p:tgtEl>
                                          <p:spTgt spid="6152">
                                            <p:txEl>
                                              <p:pRg st="12" end="12"/>
                                            </p:txEl>
                                          </p:spTgt>
                                        </p:tgtEl>
                                        <p:attrNameLst>
                                          <p:attrName>style.visibility</p:attrName>
                                        </p:attrNameLst>
                                      </p:cBhvr>
                                      <p:to>
                                        <p:strVal val="visible"/>
                                      </p:to>
                                    </p:set>
                                    <p:anim to="" calcmode="lin" valueType="num">
                                      <p:cBhvr>
                                        <p:cTn id="62" dur="1" fill="hold"/>
                                        <p:tgtEl>
                                          <p:spTgt spid="6152">
                                            <p:txEl>
                                              <p:pRg st="12" end="12"/>
                                            </p:txEl>
                                          </p:spTgt>
                                        </p:tgtEl>
                                        <p:attrNameLst>
                                          <p:attrName/>
                                        </p:attrNameLst>
                                      </p:cBhvr>
                                    </p:anim>
                                  </p:childTnLst>
                                </p:cTn>
                              </p:par>
                              <p:par>
                                <p:cTn id="63" presetID="24" presetClass="entr" presetSubtype="0" fill="hold" nodeType="withEffect">
                                  <p:stCondLst>
                                    <p:cond delay="0"/>
                                  </p:stCondLst>
                                  <p:childTnLst>
                                    <p:set>
                                      <p:cBhvr>
                                        <p:cTn id="64" dur="1" fill="hold">
                                          <p:stCondLst>
                                            <p:cond delay="0"/>
                                          </p:stCondLst>
                                        </p:cTn>
                                        <p:tgtEl>
                                          <p:spTgt spid="6152">
                                            <p:txEl>
                                              <p:pRg st="13" end="13"/>
                                            </p:txEl>
                                          </p:spTgt>
                                        </p:tgtEl>
                                        <p:attrNameLst>
                                          <p:attrName>style.visibility</p:attrName>
                                        </p:attrNameLst>
                                      </p:cBhvr>
                                      <p:to>
                                        <p:strVal val="visible"/>
                                      </p:to>
                                    </p:set>
                                    <p:anim to="" calcmode="lin" valueType="num">
                                      <p:cBhvr>
                                        <p:cTn id="65" dur="1" fill="hold"/>
                                        <p:tgtEl>
                                          <p:spTgt spid="6152">
                                            <p:txEl>
                                              <p:pRg st="13" end="13"/>
                                            </p:txEl>
                                          </p:spTgt>
                                        </p:tgtEl>
                                        <p:attrNameLst>
                                          <p:attrName/>
                                        </p:attrNameLst>
                                      </p:cBhvr>
                                    </p:anim>
                                  </p:childTnLst>
                                </p:cTn>
                              </p:par>
                            </p:childTnLst>
                          </p:cTn>
                        </p:par>
                      </p:childTnLst>
                    </p:cTn>
                  </p:par>
                  <p:par>
                    <p:cTn id="66" fill="hold">
                      <p:stCondLst>
                        <p:cond delay="indefinite"/>
                      </p:stCondLst>
                      <p:childTnLst>
                        <p:par>
                          <p:cTn id="67" fill="hold">
                            <p:stCondLst>
                              <p:cond delay="0"/>
                            </p:stCondLst>
                            <p:childTnLst>
                              <p:par>
                                <p:cTn id="68" presetID="24" presetClass="entr" presetSubtype="0"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to="" calcmode="lin" valueType="num">
                                      <p:cBhvr>
                                        <p:cTn id="70" dur="1" fill="hold"/>
                                        <p:tgtEl>
                                          <p:spTgt spid="22"/>
                                        </p:tgtEl>
                                        <p:attrNameLst>
                                          <p:attrName/>
                                        </p:attrNameLst>
                                      </p:cBhvr>
                                    </p:anim>
                                  </p:childTnLst>
                                </p:cTn>
                              </p:par>
                            </p:childTnLst>
                          </p:cTn>
                        </p:par>
                      </p:childTnLst>
                    </p:cTn>
                  </p:par>
                  <p:par>
                    <p:cTn id="71" fill="hold">
                      <p:stCondLst>
                        <p:cond delay="indefinite"/>
                      </p:stCondLst>
                      <p:childTnLst>
                        <p:par>
                          <p:cTn id="72" fill="hold">
                            <p:stCondLst>
                              <p:cond delay="0"/>
                            </p:stCondLst>
                            <p:childTnLst>
                              <p:par>
                                <p:cTn id="73" presetID="24" presetClass="entr" presetSubtype="0"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anim to="" calcmode="lin" valueType="num">
                                      <p:cBhvr>
                                        <p:cTn id="75" dur="1" fill="hold"/>
                                        <p:tgtEl>
                                          <p:spTgt spid="26"/>
                                        </p:tgtEl>
                                        <p:attrNameLst>
                                          <p:attrName/>
                                        </p:attrNameLst>
                                      </p:cBhvr>
                                    </p:anim>
                                  </p:childTnLst>
                                </p:cTn>
                              </p:par>
                            </p:childTnLst>
                          </p:cTn>
                        </p:par>
                      </p:childTnLst>
                    </p:cTn>
                  </p:par>
                  <p:par>
                    <p:cTn id="76" fill="hold">
                      <p:stCondLst>
                        <p:cond delay="indefinite"/>
                      </p:stCondLst>
                      <p:childTnLst>
                        <p:par>
                          <p:cTn id="77" fill="hold">
                            <p:stCondLst>
                              <p:cond delay="0"/>
                            </p:stCondLst>
                            <p:childTnLst>
                              <p:par>
                                <p:cTn id="78" presetID="24" presetClass="entr" presetSubtype="0" fill="hold" nodeType="clickEffect">
                                  <p:stCondLst>
                                    <p:cond delay="0"/>
                                  </p:stCondLst>
                                  <p:childTnLst>
                                    <p:set>
                                      <p:cBhvr>
                                        <p:cTn id="79" dur="1" fill="hold">
                                          <p:stCondLst>
                                            <p:cond delay="0"/>
                                          </p:stCondLst>
                                        </p:cTn>
                                        <p:tgtEl>
                                          <p:spTgt spid="30"/>
                                        </p:tgtEl>
                                        <p:attrNameLst>
                                          <p:attrName>style.visibility</p:attrName>
                                        </p:attrNameLst>
                                      </p:cBhvr>
                                      <p:to>
                                        <p:strVal val="visible"/>
                                      </p:to>
                                    </p:set>
                                    <p:anim to="" calcmode="lin" valueType="num">
                                      <p:cBhvr>
                                        <p:cTn id="80" dur="1" fill="hold"/>
                                        <p:tgtEl>
                                          <p:spTgt spid="30"/>
                                        </p:tgtEl>
                                        <p:attrNameLst>
                                          <p:attrName/>
                                        </p:attrNameLst>
                                      </p:cBhvr>
                                    </p:anim>
                                  </p:childTnLst>
                                </p:cTn>
                              </p:par>
                            </p:childTnLst>
                          </p:cTn>
                        </p:par>
                      </p:childTnLst>
                    </p:cTn>
                  </p:par>
                  <p:par>
                    <p:cTn id="81" fill="hold">
                      <p:stCondLst>
                        <p:cond delay="indefinite"/>
                      </p:stCondLst>
                      <p:childTnLst>
                        <p:par>
                          <p:cTn id="82" fill="hold">
                            <p:stCondLst>
                              <p:cond delay="0"/>
                            </p:stCondLst>
                            <p:childTnLst>
                              <p:par>
                                <p:cTn id="83" presetID="24" presetClass="entr" presetSubtype="0" fill="hold" nodeType="clickEffect">
                                  <p:stCondLst>
                                    <p:cond delay="0"/>
                                  </p:stCondLst>
                                  <p:childTnLst>
                                    <p:set>
                                      <p:cBhvr>
                                        <p:cTn id="84" dur="1" fill="hold">
                                          <p:stCondLst>
                                            <p:cond delay="0"/>
                                          </p:stCondLst>
                                        </p:cTn>
                                        <p:tgtEl>
                                          <p:spTgt spid="34"/>
                                        </p:tgtEl>
                                        <p:attrNameLst>
                                          <p:attrName>style.visibility</p:attrName>
                                        </p:attrNameLst>
                                      </p:cBhvr>
                                      <p:to>
                                        <p:strVal val="visible"/>
                                      </p:to>
                                    </p:set>
                                    <p:anim to="" calcmode="lin" valueType="num">
                                      <p:cBhvr>
                                        <p:cTn id="85" dur="1" fill="hold"/>
                                        <p:tgtEl>
                                          <p:spTgt spid="3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7171" name="Text Box 3"/>
          <p:cNvSpPr txBox="1">
            <a:spLocks noChangeArrowheads="1"/>
          </p:cNvSpPr>
          <p:nvPr/>
        </p:nvSpPr>
        <p:spPr bwMode="auto">
          <a:xfrm>
            <a:off x="609600" y="914400"/>
            <a:ext cx="8077200" cy="641350"/>
          </a:xfrm>
          <a:prstGeom prst="rect">
            <a:avLst/>
          </a:prstGeom>
          <a:noFill/>
          <a:ln w="9525">
            <a:noFill/>
            <a:miter lim="800000"/>
            <a:headEnd/>
            <a:tailEnd/>
          </a:ln>
          <a:effectLst/>
        </p:spPr>
        <p:txBody>
          <a:bodyPr>
            <a:spAutoFit/>
          </a:bodyPr>
          <a:lstStyle/>
          <a:p>
            <a:pPr algn="ctr">
              <a:spcBef>
                <a:spcPct val="50000"/>
              </a:spcBef>
            </a:pPr>
            <a:r>
              <a:rPr lang="en-US" b="1" i="1">
                <a:latin typeface="Century Gothic" pitchFamily="34" charset="0"/>
              </a:rPr>
              <a:t>Lets look at a couple samples of how questions look on the OGT that will test your knowledge of economic systems</a:t>
            </a:r>
          </a:p>
        </p:txBody>
      </p:sp>
      <p:sp>
        <p:nvSpPr>
          <p:cNvPr id="7172" name="Text Box 4"/>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7173" name="Text Box 5"/>
          <p:cNvSpPr txBox="1">
            <a:spLocks noChangeArrowheads="1"/>
          </p:cNvSpPr>
          <p:nvPr/>
        </p:nvSpPr>
        <p:spPr bwMode="auto">
          <a:xfrm>
            <a:off x="304800" y="1905000"/>
            <a:ext cx="3810000" cy="3937000"/>
          </a:xfrm>
          <a:prstGeom prst="rect">
            <a:avLst/>
          </a:prstGeom>
          <a:noFill/>
          <a:ln w="9525">
            <a:noFill/>
            <a:miter lim="800000"/>
            <a:headEnd/>
            <a:tailEnd/>
          </a:ln>
          <a:effectLst/>
        </p:spPr>
        <p:txBody>
          <a:bodyPr>
            <a:spAutoFit/>
          </a:bodyPr>
          <a:lstStyle/>
          <a:p>
            <a:r>
              <a:rPr lang="en-US" dirty="0"/>
              <a:t>In a certain country, all decisions</a:t>
            </a:r>
          </a:p>
          <a:p>
            <a:r>
              <a:rPr lang="en-US" dirty="0"/>
              <a:t>concerning the production of goods</a:t>
            </a:r>
          </a:p>
          <a:p>
            <a:r>
              <a:rPr lang="en-US" dirty="0"/>
              <a:t>and services are made by the</a:t>
            </a:r>
          </a:p>
          <a:p>
            <a:r>
              <a:rPr lang="en-US" dirty="0"/>
              <a:t>government. However, following a</a:t>
            </a:r>
          </a:p>
          <a:p>
            <a:r>
              <a:rPr lang="en-US" dirty="0"/>
              <a:t>political revolution, a new economic</a:t>
            </a:r>
          </a:p>
          <a:p>
            <a:r>
              <a:rPr lang="en-US" dirty="0"/>
              <a:t>system is set up in which some</a:t>
            </a:r>
          </a:p>
          <a:p>
            <a:r>
              <a:rPr lang="en-US" dirty="0"/>
              <a:t>decisions regarding production of</a:t>
            </a:r>
          </a:p>
          <a:p>
            <a:r>
              <a:rPr lang="en-US" dirty="0"/>
              <a:t>goods and services are made by the government and others are made by individuals and private companies.</a:t>
            </a:r>
          </a:p>
          <a:p>
            <a:endParaRPr lang="en-US" dirty="0"/>
          </a:p>
          <a:p>
            <a:r>
              <a:rPr lang="en-US" dirty="0"/>
              <a:t>How has the economy of this</a:t>
            </a:r>
          </a:p>
          <a:p>
            <a:r>
              <a:rPr lang="en-US" dirty="0"/>
              <a:t>country changed?</a:t>
            </a:r>
          </a:p>
        </p:txBody>
      </p:sp>
      <p:sp>
        <p:nvSpPr>
          <p:cNvPr id="7174" name="AutoShape 6"/>
          <p:cNvSpPr>
            <a:spLocks noChangeArrowheads="1"/>
          </p:cNvSpPr>
          <p:nvPr/>
        </p:nvSpPr>
        <p:spPr bwMode="auto">
          <a:xfrm>
            <a:off x="4267200" y="3276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7175" name="Text Box 7"/>
          <p:cNvSpPr txBox="1">
            <a:spLocks noChangeArrowheads="1"/>
          </p:cNvSpPr>
          <p:nvPr/>
        </p:nvSpPr>
        <p:spPr bwMode="auto">
          <a:xfrm>
            <a:off x="5334000" y="1752600"/>
            <a:ext cx="3429000" cy="4349750"/>
          </a:xfrm>
          <a:prstGeom prst="rect">
            <a:avLst/>
          </a:prstGeom>
          <a:noFill/>
          <a:ln w="9525">
            <a:noFill/>
            <a:miter lim="800000"/>
            <a:headEnd/>
            <a:tailEnd/>
          </a:ln>
          <a:effectLst/>
        </p:spPr>
        <p:txBody>
          <a:bodyPr>
            <a:spAutoFit/>
          </a:bodyPr>
          <a:lstStyle/>
          <a:p>
            <a:r>
              <a:rPr lang="en-US" dirty="0"/>
              <a:t>A. from a mixed economy to a</a:t>
            </a:r>
          </a:p>
          <a:p>
            <a:r>
              <a:rPr lang="en-US" dirty="0"/>
              <a:t>    market economy</a:t>
            </a:r>
          </a:p>
          <a:p>
            <a:endParaRPr lang="en-US" dirty="0"/>
          </a:p>
          <a:p>
            <a:endParaRPr lang="en-US" dirty="0"/>
          </a:p>
          <a:p>
            <a:r>
              <a:rPr lang="en-US" dirty="0"/>
              <a:t>B. from a command economy to </a:t>
            </a:r>
          </a:p>
          <a:p>
            <a:r>
              <a:rPr lang="en-US" dirty="0"/>
              <a:t>    a mixed economy</a:t>
            </a:r>
          </a:p>
          <a:p>
            <a:endParaRPr lang="en-US" dirty="0"/>
          </a:p>
          <a:p>
            <a:endParaRPr lang="en-US" dirty="0"/>
          </a:p>
          <a:p>
            <a:r>
              <a:rPr lang="en-US" dirty="0"/>
              <a:t>C. from a market economy to a</a:t>
            </a:r>
          </a:p>
          <a:p>
            <a:r>
              <a:rPr lang="en-US" dirty="0"/>
              <a:t>     traditional economy</a:t>
            </a:r>
          </a:p>
          <a:p>
            <a:endParaRPr lang="en-US" dirty="0"/>
          </a:p>
          <a:p>
            <a:endParaRPr lang="en-US" dirty="0"/>
          </a:p>
          <a:p>
            <a:r>
              <a:rPr lang="en-US" dirty="0"/>
              <a:t>D. from a traditional economy to</a:t>
            </a:r>
          </a:p>
          <a:p>
            <a:r>
              <a:rPr lang="en-US" dirty="0"/>
              <a:t>    a command economy</a:t>
            </a:r>
          </a:p>
          <a:p>
            <a:pPr>
              <a:spcBef>
                <a:spcPct val="50000"/>
              </a:spcBef>
            </a:pPr>
            <a:endParaRPr lang="en-US" dirty="0"/>
          </a:p>
        </p:txBody>
      </p:sp>
      <p:grpSp>
        <p:nvGrpSpPr>
          <p:cNvPr id="12" name="Group 11"/>
          <p:cNvGrpSpPr/>
          <p:nvPr/>
        </p:nvGrpSpPr>
        <p:grpSpPr>
          <a:xfrm>
            <a:off x="5410200" y="4114800"/>
            <a:ext cx="3134322" cy="285751"/>
            <a:chOff x="6432140" y="3845296"/>
            <a:chExt cx="3134322" cy="285751"/>
          </a:xfrm>
        </p:grpSpPr>
        <p:sp>
          <p:nvSpPr>
            <p:cNvPr id="10" name="SMARTInkAnnotation16"/>
            <p:cNvSpPr/>
            <p:nvPr/>
          </p:nvSpPr>
          <p:spPr>
            <a:xfrm>
              <a:off x="6432140" y="3845296"/>
              <a:ext cx="3134322" cy="8930"/>
            </a:xfrm>
            <a:custGeom>
              <a:avLst/>
              <a:gdLst/>
              <a:ahLst/>
              <a:cxnLst/>
              <a:rect l="0" t="0" r="0" b="0"/>
              <a:pathLst>
                <a:path w="3134322" h="8930">
                  <a:moveTo>
                    <a:pt x="0" y="0"/>
                  </a:moveTo>
                  <a:lnTo>
                    <a:pt x="31130" y="0"/>
                  </a:lnTo>
                  <a:lnTo>
                    <a:pt x="33651" y="992"/>
                  </a:lnTo>
                  <a:lnTo>
                    <a:pt x="36325" y="2645"/>
                  </a:lnTo>
                  <a:lnTo>
                    <a:pt x="39099" y="4740"/>
                  </a:lnTo>
                  <a:lnTo>
                    <a:pt x="42933" y="6137"/>
                  </a:lnTo>
                  <a:lnTo>
                    <a:pt x="47474" y="7068"/>
                  </a:lnTo>
                  <a:lnTo>
                    <a:pt x="52485" y="7688"/>
                  </a:lnTo>
                  <a:lnTo>
                    <a:pt x="56818" y="8102"/>
                  </a:lnTo>
                  <a:lnTo>
                    <a:pt x="60699" y="8378"/>
                  </a:lnTo>
                  <a:lnTo>
                    <a:pt x="64278" y="8562"/>
                  </a:lnTo>
                  <a:lnTo>
                    <a:pt x="74057" y="8821"/>
                  </a:lnTo>
                  <a:lnTo>
                    <a:pt x="305373" y="8929"/>
                  </a:lnTo>
                  <a:lnTo>
                    <a:pt x="312722" y="7937"/>
                  </a:lnTo>
                  <a:lnTo>
                    <a:pt x="319606" y="6284"/>
                  </a:lnTo>
                  <a:lnTo>
                    <a:pt x="326180" y="4189"/>
                  </a:lnTo>
                  <a:lnTo>
                    <a:pt x="332547" y="2793"/>
                  </a:lnTo>
                  <a:lnTo>
                    <a:pt x="338776" y="1862"/>
                  </a:lnTo>
                  <a:lnTo>
                    <a:pt x="344913" y="1241"/>
                  </a:lnTo>
                  <a:lnTo>
                    <a:pt x="351981" y="827"/>
                  </a:lnTo>
                  <a:lnTo>
                    <a:pt x="367772" y="368"/>
                  </a:lnTo>
                  <a:lnTo>
                    <a:pt x="393396" y="109"/>
                  </a:lnTo>
                  <a:lnTo>
                    <a:pt x="401170" y="1065"/>
                  </a:lnTo>
                  <a:lnTo>
                    <a:pt x="408337" y="2694"/>
                  </a:lnTo>
                  <a:lnTo>
                    <a:pt x="415100" y="4772"/>
                  </a:lnTo>
                  <a:lnTo>
                    <a:pt x="422585" y="6158"/>
                  </a:lnTo>
                  <a:lnTo>
                    <a:pt x="430551" y="7082"/>
                  </a:lnTo>
                  <a:lnTo>
                    <a:pt x="438839" y="7698"/>
                  </a:lnTo>
                  <a:lnTo>
                    <a:pt x="446348" y="8108"/>
                  </a:lnTo>
                  <a:lnTo>
                    <a:pt x="459984" y="8564"/>
                  </a:lnTo>
                  <a:lnTo>
                    <a:pt x="504653" y="8898"/>
                  </a:lnTo>
                  <a:lnTo>
                    <a:pt x="1950864" y="8929"/>
                  </a:lnTo>
                  <a:lnTo>
                    <a:pt x="1958396" y="7937"/>
                  </a:lnTo>
                  <a:lnTo>
                    <a:pt x="1966394" y="6284"/>
                  </a:lnTo>
                  <a:lnTo>
                    <a:pt x="1974703" y="4189"/>
                  </a:lnTo>
                  <a:lnTo>
                    <a:pt x="1983219" y="3785"/>
                  </a:lnTo>
                  <a:lnTo>
                    <a:pt x="1991872" y="4508"/>
                  </a:lnTo>
                  <a:lnTo>
                    <a:pt x="2000618" y="5982"/>
                  </a:lnTo>
                  <a:lnTo>
                    <a:pt x="2010417" y="6964"/>
                  </a:lnTo>
                  <a:lnTo>
                    <a:pt x="2020919" y="7620"/>
                  </a:lnTo>
                  <a:lnTo>
                    <a:pt x="2042178" y="8347"/>
                  </a:lnTo>
                  <a:lnTo>
                    <a:pt x="2080079" y="8815"/>
                  </a:lnTo>
                  <a:lnTo>
                    <a:pt x="2089188" y="8853"/>
                  </a:lnTo>
                  <a:lnTo>
                    <a:pt x="2098238" y="7886"/>
                  </a:lnTo>
                  <a:lnTo>
                    <a:pt x="2107247" y="6249"/>
                  </a:lnTo>
                  <a:lnTo>
                    <a:pt x="2116230" y="4166"/>
                  </a:lnTo>
                  <a:lnTo>
                    <a:pt x="2125195" y="2778"/>
                  </a:lnTo>
                  <a:lnTo>
                    <a:pt x="2134148" y="1852"/>
                  </a:lnTo>
                  <a:lnTo>
                    <a:pt x="2143094" y="1234"/>
                  </a:lnTo>
                  <a:lnTo>
                    <a:pt x="2152034" y="823"/>
                  </a:lnTo>
                  <a:lnTo>
                    <a:pt x="2169905" y="366"/>
                  </a:lnTo>
                  <a:lnTo>
                    <a:pt x="2710060" y="0"/>
                  </a:lnTo>
                  <a:lnTo>
                    <a:pt x="2720510" y="992"/>
                  </a:lnTo>
                  <a:lnTo>
                    <a:pt x="2730454" y="2645"/>
                  </a:lnTo>
                  <a:lnTo>
                    <a:pt x="2740060" y="4740"/>
                  </a:lnTo>
                  <a:lnTo>
                    <a:pt x="2750434" y="6137"/>
                  </a:lnTo>
                  <a:lnTo>
                    <a:pt x="2761318" y="7068"/>
                  </a:lnTo>
                  <a:lnTo>
                    <a:pt x="2772543" y="7688"/>
                  </a:lnTo>
                  <a:lnTo>
                    <a:pt x="2792952" y="8378"/>
                  </a:lnTo>
                  <a:lnTo>
                    <a:pt x="2830307" y="8821"/>
                  </a:lnTo>
                  <a:lnTo>
                    <a:pt x="3134321" y="89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InkAnnotation17"/>
            <p:cNvSpPr/>
            <p:nvPr/>
          </p:nvSpPr>
          <p:spPr>
            <a:xfrm>
              <a:off x="6708961" y="4104257"/>
              <a:ext cx="2160985" cy="26790"/>
            </a:xfrm>
            <a:custGeom>
              <a:avLst/>
              <a:gdLst/>
              <a:ahLst/>
              <a:cxnLst/>
              <a:rect l="0" t="0" r="0" b="0"/>
              <a:pathLst>
                <a:path w="2160985" h="26790">
                  <a:moveTo>
                    <a:pt x="0" y="8929"/>
                  </a:moveTo>
                  <a:lnTo>
                    <a:pt x="88083" y="8929"/>
                  </a:lnTo>
                  <a:lnTo>
                    <a:pt x="93449" y="9922"/>
                  </a:lnTo>
                  <a:lnTo>
                    <a:pt x="99009" y="11575"/>
                  </a:lnTo>
                  <a:lnTo>
                    <a:pt x="104701" y="13670"/>
                  </a:lnTo>
                  <a:lnTo>
                    <a:pt x="110480" y="15066"/>
                  </a:lnTo>
                  <a:lnTo>
                    <a:pt x="116317" y="15997"/>
                  </a:lnTo>
                  <a:lnTo>
                    <a:pt x="122193" y="16618"/>
                  </a:lnTo>
                  <a:lnTo>
                    <a:pt x="134013" y="17307"/>
                  </a:lnTo>
                  <a:lnTo>
                    <a:pt x="195902" y="17845"/>
                  </a:lnTo>
                  <a:lnTo>
                    <a:pt x="503074" y="17859"/>
                  </a:lnTo>
                  <a:lnTo>
                    <a:pt x="514969" y="16867"/>
                  </a:lnTo>
                  <a:lnTo>
                    <a:pt x="526867" y="15214"/>
                  </a:lnTo>
                  <a:lnTo>
                    <a:pt x="538767" y="13119"/>
                  </a:lnTo>
                  <a:lnTo>
                    <a:pt x="551662" y="11722"/>
                  </a:lnTo>
                  <a:lnTo>
                    <a:pt x="565219" y="10791"/>
                  </a:lnTo>
                  <a:lnTo>
                    <a:pt x="592521" y="9757"/>
                  </a:lnTo>
                  <a:lnTo>
                    <a:pt x="659216" y="9038"/>
                  </a:lnTo>
                  <a:lnTo>
                    <a:pt x="952611" y="8929"/>
                  </a:lnTo>
                  <a:lnTo>
                    <a:pt x="967456" y="7937"/>
                  </a:lnTo>
                  <a:lnTo>
                    <a:pt x="982316" y="6284"/>
                  </a:lnTo>
                  <a:lnTo>
                    <a:pt x="997181" y="4189"/>
                  </a:lnTo>
                  <a:lnTo>
                    <a:pt x="1011060" y="2793"/>
                  </a:lnTo>
                  <a:lnTo>
                    <a:pt x="1024282" y="1862"/>
                  </a:lnTo>
                  <a:lnTo>
                    <a:pt x="1037066" y="1241"/>
                  </a:lnTo>
                  <a:lnTo>
                    <a:pt x="1064498" y="552"/>
                  </a:lnTo>
                  <a:lnTo>
                    <a:pt x="1653691" y="0"/>
                  </a:lnTo>
                  <a:lnTo>
                    <a:pt x="1667016" y="992"/>
                  </a:lnTo>
                  <a:lnTo>
                    <a:pt x="1680858" y="2645"/>
                  </a:lnTo>
                  <a:lnTo>
                    <a:pt x="1695048" y="4740"/>
                  </a:lnTo>
                  <a:lnTo>
                    <a:pt x="1708477" y="6137"/>
                  </a:lnTo>
                  <a:lnTo>
                    <a:pt x="1721399" y="7068"/>
                  </a:lnTo>
                  <a:lnTo>
                    <a:pt x="1733981" y="7688"/>
                  </a:lnTo>
                  <a:lnTo>
                    <a:pt x="1758546" y="8378"/>
                  </a:lnTo>
                  <a:lnTo>
                    <a:pt x="1850144" y="8897"/>
                  </a:lnTo>
                  <a:lnTo>
                    <a:pt x="1953804" y="8929"/>
                  </a:lnTo>
                  <a:lnTo>
                    <a:pt x="1964325" y="9921"/>
                  </a:lnTo>
                  <a:lnTo>
                    <a:pt x="1975308" y="11575"/>
                  </a:lnTo>
                  <a:lnTo>
                    <a:pt x="1986598" y="13670"/>
                  </a:lnTo>
                  <a:lnTo>
                    <a:pt x="1997102" y="15066"/>
                  </a:lnTo>
                  <a:lnTo>
                    <a:pt x="2007079" y="15997"/>
                  </a:lnTo>
                  <a:lnTo>
                    <a:pt x="2016710" y="16617"/>
                  </a:lnTo>
                  <a:lnTo>
                    <a:pt x="2035346" y="17307"/>
                  </a:lnTo>
                  <a:lnTo>
                    <a:pt x="2093700" y="17827"/>
                  </a:lnTo>
                  <a:lnTo>
                    <a:pt x="2100252" y="18830"/>
                  </a:lnTo>
                  <a:lnTo>
                    <a:pt x="2106605" y="20491"/>
                  </a:lnTo>
                  <a:lnTo>
                    <a:pt x="2112826" y="22591"/>
                  </a:lnTo>
                  <a:lnTo>
                    <a:pt x="2118956" y="23990"/>
                  </a:lnTo>
                  <a:lnTo>
                    <a:pt x="2125027" y="24923"/>
                  </a:lnTo>
                  <a:lnTo>
                    <a:pt x="2131060" y="25545"/>
                  </a:lnTo>
                  <a:lnTo>
                    <a:pt x="2143054" y="26236"/>
                  </a:lnTo>
                  <a:lnTo>
                    <a:pt x="2160984" y="267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 name="Group 15"/>
          <p:cNvGrpSpPr/>
          <p:nvPr/>
        </p:nvGrpSpPr>
        <p:grpSpPr>
          <a:xfrm>
            <a:off x="5486400" y="1905000"/>
            <a:ext cx="2848572" cy="330399"/>
            <a:chOff x="6432140" y="1675382"/>
            <a:chExt cx="2848572" cy="330399"/>
          </a:xfrm>
        </p:grpSpPr>
        <p:sp>
          <p:nvSpPr>
            <p:cNvPr id="14" name="SMARTInkAnnotation18"/>
            <p:cNvSpPr/>
            <p:nvPr/>
          </p:nvSpPr>
          <p:spPr>
            <a:xfrm>
              <a:off x="6432140" y="1675382"/>
              <a:ext cx="2848572" cy="44649"/>
            </a:xfrm>
            <a:custGeom>
              <a:avLst/>
              <a:gdLst/>
              <a:ahLst/>
              <a:cxnLst/>
              <a:rect l="0" t="0" r="0" b="0"/>
              <a:pathLst>
                <a:path w="2848572" h="44649">
                  <a:moveTo>
                    <a:pt x="0" y="17859"/>
                  </a:moveTo>
                  <a:lnTo>
                    <a:pt x="4740" y="17859"/>
                  </a:lnTo>
                  <a:lnTo>
                    <a:pt x="7129" y="18851"/>
                  </a:lnTo>
                  <a:lnTo>
                    <a:pt x="9713" y="20505"/>
                  </a:lnTo>
                  <a:lnTo>
                    <a:pt x="16250" y="25547"/>
                  </a:lnTo>
                  <a:lnTo>
                    <a:pt x="19790" y="26237"/>
                  </a:lnTo>
                  <a:lnTo>
                    <a:pt x="81996" y="26788"/>
                  </a:lnTo>
                  <a:lnTo>
                    <a:pt x="86414" y="27781"/>
                  </a:lnTo>
                  <a:lnTo>
                    <a:pt x="91343" y="29434"/>
                  </a:lnTo>
                  <a:lnTo>
                    <a:pt x="96614" y="31529"/>
                  </a:lnTo>
                  <a:lnTo>
                    <a:pt x="102113" y="32925"/>
                  </a:lnTo>
                  <a:lnTo>
                    <a:pt x="107763" y="33856"/>
                  </a:lnTo>
                  <a:lnTo>
                    <a:pt x="127841" y="35167"/>
                  </a:lnTo>
                  <a:lnTo>
                    <a:pt x="180000" y="35686"/>
                  </a:lnTo>
                  <a:lnTo>
                    <a:pt x="188461" y="36689"/>
                  </a:lnTo>
                  <a:lnTo>
                    <a:pt x="197078" y="38350"/>
                  </a:lnTo>
                  <a:lnTo>
                    <a:pt x="205799" y="40449"/>
                  </a:lnTo>
                  <a:lnTo>
                    <a:pt x="214590" y="41849"/>
                  </a:lnTo>
                  <a:lnTo>
                    <a:pt x="223428" y="42782"/>
                  </a:lnTo>
                  <a:lnTo>
                    <a:pt x="250086" y="44095"/>
                  </a:lnTo>
                  <a:lnTo>
                    <a:pt x="330565" y="44626"/>
                  </a:lnTo>
                  <a:lnTo>
                    <a:pt x="525674" y="44648"/>
                  </a:lnTo>
                  <a:lnTo>
                    <a:pt x="538965" y="43656"/>
                  </a:lnTo>
                  <a:lnTo>
                    <a:pt x="551794" y="42002"/>
                  </a:lnTo>
                  <a:lnTo>
                    <a:pt x="564316" y="39908"/>
                  </a:lnTo>
                  <a:lnTo>
                    <a:pt x="577625" y="38511"/>
                  </a:lnTo>
                  <a:lnTo>
                    <a:pt x="591458" y="37580"/>
                  </a:lnTo>
                  <a:lnTo>
                    <a:pt x="631983" y="36270"/>
                  </a:lnTo>
                  <a:lnTo>
                    <a:pt x="752135" y="35733"/>
                  </a:lnTo>
                  <a:lnTo>
                    <a:pt x="823784" y="34728"/>
                  </a:lnTo>
                  <a:lnTo>
                    <a:pt x="836924" y="33074"/>
                  </a:lnTo>
                  <a:lnTo>
                    <a:pt x="849652" y="30979"/>
                  </a:lnTo>
                  <a:lnTo>
                    <a:pt x="863099" y="29582"/>
                  </a:lnTo>
                  <a:lnTo>
                    <a:pt x="877025" y="28651"/>
                  </a:lnTo>
                  <a:lnTo>
                    <a:pt x="920325" y="27341"/>
                  </a:lnTo>
                  <a:lnTo>
                    <a:pt x="988110" y="27854"/>
                  </a:lnTo>
                  <a:lnTo>
                    <a:pt x="1002037" y="29483"/>
                  </a:lnTo>
                  <a:lnTo>
                    <a:pt x="1016282" y="31562"/>
                  </a:lnTo>
                  <a:lnTo>
                    <a:pt x="1030740" y="32947"/>
                  </a:lnTo>
                  <a:lnTo>
                    <a:pt x="1045340" y="33871"/>
                  </a:lnTo>
                  <a:lnTo>
                    <a:pt x="1086944" y="35171"/>
                  </a:lnTo>
                  <a:lnTo>
                    <a:pt x="1113125" y="34483"/>
                  </a:lnTo>
                  <a:lnTo>
                    <a:pt x="1127052" y="32910"/>
                  </a:lnTo>
                  <a:lnTo>
                    <a:pt x="1141298" y="30870"/>
                  </a:lnTo>
                  <a:lnTo>
                    <a:pt x="1155755" y="29510"/>
                  </a:lnTo>
                  <a:lnTo>
                    <a:pt x="1170355" y="28603"/>
                  </a:lnTo>
                  <a:lnTo>
                    <a:pt x="1211960" y="27326"/>
                  </a:lnTo>
                  <a:lnTo>
                    <a:pt x="1748886" y="26789"/>
                  </a:lnTo>
                  <a:lnTo>
                    <a:pt x="1762229" y="25797"/>
                  </a:lnTo>
                  <a:lnTo>
                    <a:pt x="1775092" y="24143"/>
                  </a:lnTo>
                  <a:lnTo>
                    <a:pt x="1787637" y="22048"/>
                  </a:lnTo>
                  <a:lnTo>
                    <a:pt x="1799969" y="20652"/>
                  </a:lnTo>
                  <a:lnTo>
                    <a:pt x="1812159" y="19721"/>
                  </a:lnTo>
                  <a:lnTo>
                    <a:pt x="1848278" y="18411"/>
                  </a:lnTo>
                  <a:lnTo>
                    <a:pt x="1931779" y="17891"/>
                  </a:lnTo>
                  <a:lnTo>
                    <a:pt x="2015131" y="16869"/>
                  </a:lnTo>
                  <a:lnTo>
                    <a:pt x="2027039" y="15214"/>
                  </a:lnTo>
                  <a:lnTo>
                    <a:pt x="2038945" y="13119"/>
                  </a:lnTo>
                  <a:lnTo>
                    <a:pt x="2050851" y="11723"/>
                  </a:lnTo>
                  <a:lnTo>
                    <a:pt x="2062758" y="10792"/>
                  </a:lnTo>
                  <a:lnTo>
                    <a:pt x="2098477" y="9481"/>
                  </a:lnTo>
                  <a:lnTo>
                    <a:pt x="2181820" y="8962"/>
                  </a:lnTo>
                  <a:lnTo>
                    <a:pt x="2223309" y="7943"/>
                  </a:lnTo>
                  <a:lnTo>
                    <a:pt x="2234283" y="6288"/>
                  </a:lnTo>
                  <a:lnTo>
                    <a:pt x="2245569" y="4192"/>
                  </a:lnTo>
                  <a:lnTo>
                    <a:pt x="2257062" y="2795"/>
                  </a:lnTo>
                  <a:lnTo>
                    <a:pt x="2268692" y="1863"/>
                  </a:lnTo>
                  <a:lnTo>
                    <a:pt x="2301377" y="552"/>
                  </a:lnTo>
                  <a:lnTo>
                    <a:pt x="2389440" y="21"/>
                  </a:lnTo>
                  <a:lnTo>
                    <a:pt x="284857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InkAnnotation19"/>
            <p:cNvSpPr/>
            <p:nvPr/>
          </p:nvSpPr>
          <p:spPr>
            <a:xfrm>
              <a:off x="6753609" y="1970061"/>
              <a:ext cx="1732360" cy="35720"/>
            </a:xfrm>
            <a:custGeom>
              <a:avLst/>
              <a:gdLst/>
              <a:ahLst/>
              <a:cxnLst/>
              <a:rect l="0" t="0" r="0" b="0"/>
              <a:pathLst>
                <a:path w="1732360" h="35720">
                  <a:moveTo>
                    <a:pt x="0" y="8930"/>
                  </a:moveTo>
                  <a:lnTo>
                    <a:pt x="7689" y="8930"/>
                  </a:lnTo>
                  <a:lnTo>
                    <a:pt x="9094" y="9922"/>
                  </a:lnTo>
                  <a:lnTo>
                    <a:pt x="11024" y="11576"/>
                  </a:lnTo>
                  <a:lnTo>
                    <a:pt x="13302" y="13671"/>
                  </a:lnTo>
                  <a:lnTo>
                    <a:pt x="15814" y="15067"/>
                  </a:lnTo>
                  <a:lnTo>
                    <a:pt x="18479" y="15998"/>
                  </a:lnTo>
                  <a:lnTo>
                    <a:pt x="24088" y="17032"/>
                  </a:lnTo>
                  <a:lnTo>
                    <a:pt x="74764" y="17853"/>
                  </a:lnTo>
                  <a:lnTo>
                    <a:pt x="196608" y="17860"/>
                  </a:lnTo>
                  <a:lnTo>
                    <a:pt x="205486" y="16868"/>
                  </a:lnTo>
                  <a:lnTo>
                    <a:pt x="214381" y="15214"/>
                  </a:lnTo>
                  <a:lnTo>
                    <a:pt x="223288" y="13119"/>
                  </a:lnTo>
                  <a:lnTo>
                    <a:pt x="232202" y="11723"/>
                  </a:lnTo>
                  <a:lnTo>
                    <a:pt x="241122" y="10792"/>
                  </a:lnTo>
                  <a:lnTo>
                    <a:pt x="259962" y="9758"/>
                  </a:lnTo>
                  <a:lnTo>
                    <a:pt x="304395" y="9094"/>
                  </a:lnTo>
                  <a:lnTo>
                    <a:pt x="327771" y="8011"/>
                  </a:lnTo>
                  <a:lnTo>
                    <a:pt x="339561" y="6333"/>
                  </a:lnTo>
                  <a:lnTo>
                    <a:pt x="351389" y="4222"/>
                  </a:lnTo>
                  <a:lnTo>
                    <a:pt x="363244" y="2815"/>
                  </a:lnTo>
                  <a:lnTo>
                    <a:pt x="375116" y="1877"/>
                  </a:lnTo>
                  <a:lnTo>
                    <a:pt x="398890" y="834"/>
                  </a:lnTo>
                  <a:lnTo>
                    <a:pt x="446490" y="165"/>
                  </a:lnTo>
                  <a:lnTo>
                    <a:pt x="1087806" y="0"/>
                  </a:lnTo>
                  <a:lnTo>
                    <a:pt x="1102236" y="993"/>
                  </a:lnTo>
                  <a:lnTo>
                    <a:pt x="1116816" y="2646"/>
                  </a:lnTo>
                  <a:lnTo>
                    <a:pt x="1131496" y="4741"/>
                  </a:lnTo>
                  <a:lnTo>
                    <a:pt x="1145253" y="6137"/>
                  </a:lnTo>
                  <a:lnTo>
                    <a:pt x="1158393" y="7068"/>
                  </a:lnTo>
                  <a:lnTo>
                    <a:pt x="1184566" y="8103"/>
                  </a:lnTo>
                  <a:lnTo>
                    <a:pt x="1239148" y="8767"/>
                  </a:lnTo>
                  <a:lnTo>
                    <a:pt x="1324449" y="8921"/>
                  </a:lnTo>
                  <a:lnTo>
                    <a:pt x="1336395" y="9916"/>
                  </a:lnTo>
                  <a:lnTo>
                    <a:pt x="1348329" y="11572"/>
                  </a:lnTo>
                  <a:lnTo>
                    <a:pt x="1360252" y="13668"/>
                  </a:lnTo>
                  <a:lnTo>
                    <a:pt x="1372170" y="15065"/>
                  </a:lnTo>
                  <a:lnTo>
                    <a:pt x="1384085" y="15996"/>
                  </a:lnTo>
                  <a:lnTo>
                    <a:pt x="1407907" y="17032"/>
                  </a:lnTo>
                  <a:lnTo>
                    <a:pt x="1455537" y="17696"/>
                  </a:lnTo>
                  <a:lnTo>
                    <a:pt x="1594069" y="17859"/>
                  </a:lnTo>
                  <a:lnTo>
                    <a:pt x="1603456" y="18852"/>
                  </a:lnTo>
                  <a:lnTo>
                    <a:pt x="1611697" y="20505"/>
                  </a:lnTo>
                  <a:lnTo>
                    <a:pt x="1619176" y="22600"/>
                  </a:lnTo>
                  <a:lnTo>
                    <a:pt x="1627137" y="23996"/>
                  </a:lnTo>
                  <a:lnTo>
                    <a:pt x="1635422" y="24927"/>
                  </a:lnTo>
                  <a:lnTo>
                    <a:pt x="1651572" y="25962"/>
                  </a:lnTo>
                  <a:lnTo>
                    <a:pt x="1702460" y="26757"/>
                  </a:lnTo>
                  <a:lnTo>
                    <a:pt x="1715674" y="26780"/>
                  </a:lnTo>
                  <a:lnTo>
                    <a:pt x="1719251" y="27775"/>
                  </a:lnTo>
                  <a:lnTo>
                    <a:pt x="1722628" y="29431"/>
                  </a:lnTo>
                  <a:lnTo>
                    <a:pt x="1732359" y="357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 name="Group 19"/>
          <p:cNvGrpSpPr/>
          <p:nvPr/>
        </p:nvGrpSpPr>
        <p:grpSpPr>
          <a:xfrm>
            <a:off x="5410200" y="5181600"/>
            <a:ext cx="3071814" cy="348186"/>
            <a:chOff x="6601804" y="4952650"/>
            <a:chExt cx="3071814" cy="348186"/>
          </a:xfrm>
        </p:grpSpPr>
        <p:sp>
          <p:nvSpPr>
            <p:cNvPr id="18" name="SMARTInkAnnotation20"/>
            <p:cNvSpPr/>
            <p:nvPr/>
          </p:nvSpPr>
          <p:spPr>
            <a:xfrm>
              <a:off x="6601804" y="4952650"/>
              <a:ext cx="3071814" cy="89193"/>
            </a:xfrm>
            <a:custGeom>
              <a:avLst/>
              <a:gdLst/>
              <a:ahLst/>
              <a:cxnLst/>
              <a:rect l="0" t="0" r="0" b="0"/>
              <a:pathLst>
                <a:path w="3071814" h="89193">
                  <a:moveTo>
                    <a:pt x="0" y="71365"/>
                  </a:moveTo>
                  <a:lnTo>
                    <a:pt x="15377" y="79053"/>
                  </a:lnTo>
                  <a:lnTo>
                    <a:pt x="19401" y="79743"/>
                  </a:lnTo>
                  <a:lnTo>
                    <a:pt x="64251" y="80292"/>
                  </a:lnTo>
                  <a:lnTo>
                    <a:pt x="67639" y="81285"/>
                  </a:lnTo>
                  <a:lnTo>
                    <a:pt x="70889" y="82939"/>
                  </a:lnTo>
                  <a:lnTo>
                    <a:pt x="74048" y="85034"/>
                  </a:lnTo>
                  <a:lnTo>
                    <a:pt x="80205" y="87362"/>
                  </a:lnTo>
                  <a:lnTo>
                    <a:pt x="91894" y="88672"/>
                  </a:lnTo>
                  <a:lnTo>
                    <a:pt x="128173" y="89192"/>
                  </a:lnTo>
                  <a:lnTo>
                    <a:pt x="141632" y="86564"/>
                  </a:lnTo>
                  <a:lnTo>
                    <a:pt x="148000" y="84474"/>
                  </a:lnTo>
                  <a:lnTo>
                    <a:pt x="163012" y="82152"/>
                  </a:lnTo>
                  <a:lnTo>
                    <a:pt x="250303" y="80316"/>
                  </a:lnTo>
                  <a:lnTo>
                    <a:pt x="721983" y="80294"/>
                  </a:lnTo>
                  <a:lnTo>
                    <a:pt x="748183" y="77649"/>
                  </a:lnTo>
                  <a:lnTo>
                    <a:pt x="760727" y="75554"/>
                  </a:lnTo>
                  <a:lnTo>
                    <a:pt x="787892" y="73226"/>
                  </a:lnTo>
                  <a:lnTo>
                    <a:pt x="854363" y="70618"/>
                  </a:lnTo>
                  <a:lnTo>
                    <a:pt x="868224" y="68883"/>
                  </a:lnTo>
                  <a:lnTo>
                    <a:pt x="882425" y="66733"/>
                  </a:lnTo>
                  <a:lnTo>
                    <a:pt x="911434" y="64346"/>
                  </a:lnTo>
                  <a:lnTo>
                    <a:pt x="940863" y="62292"/>
                  </a:lnTo>
                  <a:lnTo>
                    <a:pt x="955656" y="60355"/>
                  </a:lnTo>
                  <a:lnTo>
                    <a:pt x="970479" y="58072"/>
                  </a:lnTo>
                  <a:lnTo>
                    <a:pt x="1000178" y="55535"/>
                  </a:lnTo>
                  <a:lnTo>
                    <a:pt x="1029914" y="53415"/>
                  </a:lnTo>
                  <a:lnTo>
                    <a:pt x="1044789" y="51461"/>
                  </a:lnTo>
                  <a:lnTo>
                    <a:pt x="1059667" y="49166"/>
                  </a:lnTo>
                  <a:lnTo>
                    <a:pt x="1086780" y="46616"/>
                  </a:lnTo>
                  <a:lnTo>
                    <a:pt x="1156727" y="43852"/>
                  </a:lnTo>
                  <a:lnTo>
                    <a:pt x="1172988" y="42109"/>
                  </a:lnTo>
                  <a:lnTo>
                    <a:pt x="1189781" y="39954"/>
                  </a:lnTo>
                  <a:lnTo>
                    <a:pt x="1221668" y="37561"/>
                  </a:lnTo>
                  <a:lnTo>
                    <a:pt x="1297558" y="34906"/>
                  </a:lnTo>
                  <a:lnTo>
                    <a:pt x="1312515" y="33168"/>
                  </a:lnTo>
                  <a:lnTo>
                    <a:pt x="1327447" y="31017"/>
                  </a:lnTo>
                  <a:lnTo>
                    <a:pt x="1357269" y="28628"/>
                  </a:lnTo>
                  <a:lnTo>
                    <a:pt x="1431721" y="25976"/>
                  </a:lnTo>
                  <a:lnTo>
                    <a:pt x="1446606" y="24238"/>
                  </a:lnTo>
                  <a:lnTo>
                    <a:pt x="1461489" y="22088"/>
                  </a:lnTo>
                  <a:lnTo>
                    <a:pt x="1491257" y="19698"/>
                  </a:lnTo>
                  <a:lnTo>
                    <a:pt x="1580555" y="17954"/>
                  </a:lnTo>
                  <a:lnTo>
                    <a:pt x="1625203" y="20482"/>
                  </a:lnTo>
                  <a:lnTo>
                    <a:pt x="1640086" y="22561"/>
                  </a:lnTo>
                  <a:lnTo>
                    <a:pt x="1669852" y="24869"/>
                  </a:lnTo>
                  <a:lnTo>
                    <a:pt x="1759149" y="26554"/>
                  </a:lnTo>
                  <a:lnTo>
                    <a:pt x="2069088" y="26716"/>
                  </a:lnTo>
                  <a:lnTo>
                    <a:pt x="2098644" y="24071"/>
                  </a:lnTo>
                  <a:lnTo>
                    <a:pt x="2113471" y="21976"/>
                  </a:lnTo>
                  <a:lnTo>
                    <a:pt x="2140529" y="19648"/>
                  </a:lnTo>
                  <a:lnTo>
                    <a:pt x="2234005" y="17895"/>
                  </a:lnTo>
                  <a:lnTo>
                    <a:pt x="2301814" y="15155"/>
                  </a:lnTo>
                  <a:lnTo>
                    <a:pt x="2314402" y="13056"/>
                  </a:lnTo>
                  <a:lnTo>
                    <a:pt x="2338972" y="10723"/>
                  </a:lnTo>
                  <a:lnTo>
                    <a:pt x="2430574" y="8966"/>
                  </a:lnTo>
                  <a:lnTo>
                    <a:pt x="2455097" y="6260"/>
                  </a:lnTo>
                  <a:lnTo>
                    <a:pt x="2467192" y="4149"/>
                  </a:lnTo>
                  <a:lnTo>
                    <a:pt x="2491216" y="1803"/>
                  </a:lnTo>
                  <a:lnTo>
                    <a:pt x="2586626" y="0"/>
                  </a:lnTo>
                  <a:lnTo>
                    <a:pt x="2669977" y="2577"/>
                  </a:lnTo>
                  <a:lnTo>
                    <a:pt x="2681882" y="4671"/>
                  </a:lnTo>
                  <a:lnTo>
                    <a:pt x="2705696" y="6996"/>
                  </a:lnTo>
                  <a:lnTo>
                    <a:pt x="2765227" y="9604"/>
                  </a:lnTo>
                  <a:lnTo>
                    <a:pt x="2777133" y="11340"/>
                  </a:lnTo>
                  <a:lnTo>
                    <a:pt x="2829498" y="21253"/>
                  </a:lnTo>
                  <a:lnTo>
                    <a:pt x="2842801" y="23074"/>
                  </a:lnTo>
                  <a:lnTo>
                    <a:pt x="2868166" y="25098"/>
                  </a:lnTo>
                  <a:lnTo>
                    <a:pt x="2879493" y="26629"/>
                  </a:lnTo>
                  <a:lnTo>
                    <a:pt x="2890022" y="28642"/>
                  </a:lnTo>
                  <a:lnTo>
                    <a:pt x="2933047" y="39003"/>
                  </a:lnTo>
                  <a:lnTo>
                    <a:pt x="2943583" y="40861"/>
                  </a:lnTo>
                  <a:lnTo>
                    <a:pt x="2963229" y="42924"/>
                  </a:lnTo>
                  <a:lnTo>
                    <a:pt x="2972634" y="44467"/>
                  </a:lnTo>
                  <a:lnTo>
                    <a:pt x="2981881" y="46487"/>
                  </a:lnTo>
                  <a:lnTo>
                    <a:pt x="2991022" y="48827"/>
                  </a:lnTo>
                  <a:lnTo>
                    <a:pt x="3000092" y="51379"/>
                  </a:lnTo>
                  <a:lnTo>
                    <a:pt x="3018109" y="56859"/>
                  </a:lnTo>
                  <a:lnTo>
                    <a:pt x="3026088" y="58718"/>
                  </a:lnTo>
                  <a:lnTo>
                    <a:pt x="3046799" y="61333"/>
                  </a:lnTo>
                  <a:lnTo>
                    <a:pt x="3059373" y="61946"/>
                  </a:lnTo>
                  <a:lnTo>
                    <a:pt x="3063519" y="63101"/>
                  </a:lnTo>
                  <a:lnTo>
                    <a:pt x="3066284" y="64863"/>
                  </a:lnTo>
                  <a:lnTo>
                    <a:pt x="3071813" y="713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InkAnnotation21"/>
            <p:cNvSpPr/>
            <p:nvPr/>
          </p:nvSpPr>
          <p:spPr>
            <a:xfrm>
              <a:off x="6842906" y="5256186"/>
              <a:ext cx="1937743" cy="44650"/>
            </a:xfrm>
            <a:custGeom>
              <a:avLst/>
              <a:gdLst/>
              <a:ahLst/>
              <a:cxnLst/>
              <a:rect l="0" t="0" r="0" b="0"/>
              <a:pathLst>
                <a:path w="1937743" h="44650">
                  <a:moveTo>
                    <a:pt x="0" y="44649"/>
                  </a:moveTo>
                  <a:lnTo>
                    <a:pt x="7689" y="44649"/>
                  </a:lnTo>
                  <a:lnTo>
                    <a:pt x="9094" y="43657"/>
                  </a:lnTo>
                  <a:lnTo>
                    <a:pt x="11024" y="42003"/>
                  </a:lnTo>
                  <a:lnTo>
                    <a:pt x="16509" y="36960"/>
                  </a:lnTo>
                  <a:lnTo>
                    <a:pt x="19905" y="36271"/>
                  </a:lnTo>
                  <a:lnTo>
                    <a:pt x="61406" y="35720"/>
                  </a:lnTo>
                  <a:lnTo>
                    <a:pt x="65742" y="34728"/>
                  </a:lnTo>
                  <a:lnTo>
                    <a:pt x="69625" y="33074"/>
                  </a:lnTo>
                  <a:lnTo>
                    <a:pt x="73205" y="30979"/>
                  </a:lnTo>
                  <a:lnTo>
                    <a:pt x="77577" y="29583"/>
                  </a:lnTo>
                  <a:lnTo>
                    <a:pt x="82475" y="28652"/>
                  </a:lnTo>
                  <a:lnTo>
                    <a:pt x="98851" y="27341"/>
                  </a:lnTo>
                  <a:lnTo>
                    <a:pt x="154466" y="26804"/>
                  </a:lnTo>
                  <a:lnTo>
                    <a:pt x="293474" y="26789"/>
                  </a:lnTo>
                  <a:lnTo>
                    <a:pt x="303798" y="25798"/>
                  </a:lnTo>
                  <a:lnTo>
                    <a:pt x="314649" y="24144"/>
                  </a:lnTo>
                  <a:lnTo>
                    <a:pt x="325852" y="22049"/>
                  </a:lnTo>
                  <a:lnTo>
                    <a:pt x="346236" y="22368"/>
                  </a:lnTo>
                  <a:lnTo>
                    <a:pt x="355840" y="23842"/>
                  </a:lnTo>
                  <a:lnTo>
                    <a:pt x="366211" y="24824"/>
                  </a:lnTo>
                  <a:lnTo>
                    <a:pt x="400761" y="26207"/>
                  </a:lnTo>
                  <a:lnTo>
                    <a:pt x="466199" y="26713"/>
                  </a:lnTo>
                  <a:lnTo>
                    <a:pt x="478478" y="25746"/>
                  </a:lnTo>
                  <a:lnTo>
                    <a:pt x="490633" y="24110"/>
                  </a:lnTo>
                  <a:lnTo>
                    <a:pt x="502706" y="22026"/>
                  </a:lnTo>
                  <a:lnTo>
                    <a:pt x="514723" y="20637"/>
                  </a:lnTo>
                  <a:lnTo>
                    <a:pt x="526703" y="19712"/>
                  </a:lnTo>
                  <a:lnTo>
                    <a:pt x="562527" y="18408"/>
                  </a:lnTo>
                  <a:lnTo>
                    <a:pt x="643716" y="17908"/>
                  </a:lnTo>
                  <a:lnTo>
                    <a:pt x="783217" y="17861"/>
                  </a:lnTo>
                  <a:lnTo>
                    <a:pt x="797972" y="16868"/>
                  </a:lnTo>
                  <a:lnTo>
                    <a:pt x="812770" y="15215"/>
                  </a:lnTo>
                  <a:lnTo>
                    <a:pt x="827597" y="13119"/>
                  </a:lnTo>
                  <a:lnTo>
                    <a:pt x="843434" y="11723"/>
                  </a:lnTo>
                  <a:lnTo>
                    <a:pt x="859946" y="10792"/>
                  </a:lnTo>
                  <a:lnTo>
                    <a:pt x="908982" y="9482"/>
                  </a:lnTo>
                  <a:lnTo>
                    <a:pt x="1739405" y="8930"/>
                  </a:lnTo>
                  <a:lnTo>
                    <a:pt x="1748963" y="7938"/>
                  </a:lnTo>
                  <a:lnTo>
                    <a:pt x="1758311" y="6285"/>
                  </a:lnTo>
                  <a:lnTo>
                    <a:pt x="1767520" y="4190"/>
                  </a:lnTo>
                  <a:lnTo>
                    <a:pt x="1785689" y="4509"/>
                  </a:lnTo>
                  <a:lnTo>
                    <a:pt x="1794701" y="5982"/>
                  </a:lnTo>
                  <a:lnTo>
                    <a:pt x="1803687" y="6965"/>
                  </a:lnTo>
                  <a:lnTo>
                    <a:pt x="1830553" y="8348"/>
                  </a:lnTo>
                  <a:lnTo>
                    <a:pt x="1884852" y="8908"/>
                  </a:lnTo>
                  <a:lnTo>
                    <a:pt x="1889584" y="7923"/>
                  </a:lnTo>
                  <a:lnTo>
                    <a:pt x="1894721" y="6274"/>
                  </a:lnTo>
                  <a:lnTo>
                    <a:pt x="1900133" y="4183"/>
                  </a:lnTo>
                  <a:lnTo>
                    <a:pt x="1904731" y="2789"/>
                  </a:lnTo>
                  <a:lnTo>
                    <a:pt x="1908790" y="1860"/>
                  </a:lnTo>
                  <a:lnTo>
                    <a:pt x="1919242" y="551"/>
                  </a:lnTo>
                  <a:lnTo>
                    <a:pt x="193774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4" name="Group 23"/>
          <p:cNvGrpSpPr/>
          <p:nvPr/>
        </p:nvGrpSpPr>
        <p:grpSpPr>
          <a:xfrm>
            <a:off x="5257800" y="2667000"/>
            <a:ext cx="3419950" cy="776764"/>
            <a:chOff x="6173301" y="2371897"/>
            <a:chExt cx="3419950" cy="776764"/>
          </a:xfrm>
        </p:grpSpPr>
        <p:sp>
          <p:nvSpPr>
            <p:cNvPr id="22" name="SMARTInkAnnotation22"/>
            <p:cNvSpPr/>
            <p:nvPr/>
          </p:nvSpPr>
          <p:spPr>
            <a:xfrm>
              <a:off x="6173301" y="2389800"/>
              <a:ext cx="472629" cy="651666"/>
            </a:xfrm>
            <a:custGeom>
              <a:avLst/>
              <a:gdLst/>
              <a:ahLst/>
              <a:cxnLst/>
              <a:rect l="0" t="0" r="0" b="0"/>
              <a:pathLst>
                <a:path w="472629" h="651666">
                  <a:moveTo>
                    <a:pt x="446363" y="294636"/>
                  </a:moveTo>
                  <a:lnTo>
                    <a:pt x="446363" y="272772"/>
                  </a:lnTo>
                  <a:lnTo>
                    <a:pt x="452499" y="255554"/>
                  </a:lnTo>
                  <a:lnTo>
                    <a:pt x="454464" y="243810"/>
                  </a:lnTo>
                  <a:lnTo>
                    <a:pt x="455128" y="225212"/>
                  </a:lnTo>
                  <a:lnTo>
                    <a:pt x="455260" y="206950"/>
                  </a:lnTo>
                  <a:lnTo>
                    <a:pt x="454278" y="202444"/>
                  </a:lnTo>
                  <a:lnTo>
                    <a:pt x="449149" y="190371"/>
                  </a:lnTo>
                  <a:lnTo>
                    <a:pt x="446195" y="174666"/>
                  </a:lnTo>
                  <a:lnTo>
                    <a:pt x="440470" y="158438"/>
                  </a:lnTo>
                  <a:lnTo>
                    <a:pt x="435387" y="140917"/>
                  </a:lnTo>
                  <a:lnTo>
                    <a:pt x="431562" y="131067"/>
                  </a:lnTo>
                  <a:lnTo>
                    <a:pt x="426462" y="114013"/>
                  </a:lnTo>
                  <a:lnTo>
                    <a:pt x="418968" y="97582"/>
                  </a:lnTo>
                  <a:lnTo>
                    <a:pt x="413351" y="87002"/>
                  </a:lnTo>
                  <a:lnTo>
                    <a:pt x="401660" y="69480"/>
                  </a:lnTo>
                  <a:lnTo>
                    <a:pt x="392768" y="55614"/>
                  </a:lnTo>
                  <a:lnTo>
                    <a:pt x="383849" y="42575"/>
                  </a:lnTo>
                  <a:lnTo>
                    <a:pt x="374923" y="28790"/>
                  </a:lnTo>
                  <a:lnTo>
                    <a:pt x="371947" y="25132"/>
                  </a:lnTo>
                  <a:lnTo>
                    <a:pt x="368970" y="22694"/>
                  </a:lnTo>
                  <a:lnTo>
                    <a:pt x="365994" y="21068"/>
                  </a:lnTo>
                  <a:lnTo>
                    <a:pt x="354419" y="16134"/>
                  </a:lnTo>
                  <a:lnTo>
                    <a:pt x="332730" y="5578"/>
                  </a:lnTo>
                  <a:lnTo>
                    <a:pt x="323760" y="2455"/>
                  </a:lnTo>
                  <a:lnTo>
                    <a:pt x="310486" y="697"/>
                  </a:lnTo>
                  <a:lnTo>
                    <a:pt x="299653" y="286"/>
                  </a:lnTo>
                  <a:lnTo>
                    <a:pt x="276528" y="22"/>
                  </a:lnTo>
                  <a:lnTo>
                    <a:pt x="270632" y="0"/>
                  </a:lnTo>
                  <a:lnTo>
                    <a:pt x="258788" y="2622"/>
                  </a:lnTo>
                  <a:lnTo>
                    <a:pt x="246910" y="7094"/>
                  </a:lnTo>
                  <a:lnTo>
                    <a:pt x="235016" y="12390"/>
                  </a:lnTo>
                  <a:lnTo>
                    <a:pt x="217164" y="20949"/>
                  </a:lnTo>
                  <a:lnTo>
                    <a:pt x="199306" y="29768"/>
                  </a:lnTo>
                  <a:lnTo>
                    <a:pt x="187401" y="38342"/>
                  </a:lnTo>
                  <a:lnTo>
                    <a:pt x="174503" y="48767"/>
                  </a:lnTo>
                  <a:lnTo>
                    <a:pt x="166896" y="54325"/>
                  </a:lnTo>
                  <a:lnTo>
                    <a:pt x="158848" y="60015"/>
                  </a:lnTo>
                  <a:lnTo>
                    <a:pt x="144614" y="71629"/>
                  </a:lnTo>
                  <a:lnTo>
                    <a:pt x="131674" y="83405"/>
                  </a:lnTo>
                  <a:lnTo>
                    <a:pt x="119308" y="95253"/>
                  </a:lnTo>
                  <a:lnTo>
                    <a:pt x="107198" y="109779"/>
                  </a:lnTo>
                  <a:lnTo>
                    <a:pt x="96193" y="125165"/>
                  </a:lnTo>
                  <a:lnTo>
                    <a:pt x="78397" y="153858"/>
                  </a:lnTo>
                  <a:lnTo>
                    <a:pt x="56067" y="187894"/>
                  </a:lnTo>
                  <a:lnTo>
                    <a:pt x="47010" y="205524"/>
                  </a:lnTo>
                  <a:lnTo>
                    <a:pt x="39677" y="223281"/>
                  </a:lnTo>
                  <a:lnTo>
                    <a:pt x="33110" y="241095"/>
                  </a:lnTo>
                  <a:lnTo>
                    <a:pt x="17801" y="285712"/>
                  </a:lnTo>
                  <a:lnTo>
                    <a:pt x="12805" y="303568"/>
                  </a:lnTo>
                  <a:lnTo>
                    <a:pt x="9000" y="331348"/>
                  </a:lnTo>
                  <a:lnTo>
                    <a:pt x="6951" y="341931"/>
                  </a:lnTo>
                  <a:lnTo>
                    <a:pt x="4594" y="352955"/>
                  </a:lnTo>
                  <a:lnTo>
                    <a:pt x="1974" y="373142"/>
                  </a:lnTo>
                  <a:lnTo>
                    <a:pt x="809" y="392036"/>
                  </a:lnTo>
                  <a:lnTo>
                    <a:pt x="292" y="410355"/>
                  </a:lnTo>
                  <a:lnTo>
                    <a:pt x="0" y="437403"/>
                  </a:lnTo>
                  <a:lnTo>
                    <a:pt x="2579" y="455322"/>
                  </a:lnTo>
                  <a:lnTo>
                    <a:pt x="7031" y="473209"/>
                  </a:lnTo>
                  <a:lnTo>
                    <a:pt x="12317" y="491080"/>
                  </a:lnTo>
                  <a:lnTo>
                    <a:pt x="17974" y="506299"/>
                  </a:lnTo>
                  <a:lnTo>
                    <a:pt x="23795" y="520670"/>
                  </a:lnTo>
                  <a:lnTo>
                    <a:pt x="29690" y="536978"/>
                  </a:lnTo>
                  <a:lnTo>
                    <a:pt x="35618" y="551503"/>
                  </a:lnTo>
                  <a:lnTo>
                    <a:pt x="42551" y="564573"/>
                  </a:lnTo>
                  <a:lnTo>
                    <a:pt x="52248" y="576996"/>
                  </a:lnTo>
                  <a:lnTo>
                    <a:pt x="63172" y="589132"/>
                  </a:lnTo>
                  <a:lnTo>
                    <a:pt x="74641" y="601141"/>
                  </a:lnTo>
                  <a:lnTo>
                    <a:pt x="86354" y="613092"/>
                  </a:lnTo>
                  <a:lnTo>
                    <a:pt x="98173" y="622373"/>
                  </a:lnTo>
                  <a:lnTo>
                    <a:pt x="110042" y="629805"/>
                  </a:lnTo>
                  <a:lnTo>
                    <a:pt x="121931" y="636415"/>
                  </a:lnTo>
                  <a:lnTo>
                    <a:pt x="139780" y="645715"/>
                  </a:lnTo>
                  <a:lnTo>
                    <a:pt x="154330" y="649109"/>
                  </a:lnTo>
                  <a:lnTo>
                    <a:pt x="162378" y="650014"/>
                  </a:lnTo>
                  <a:lnTo>
                    <a:pt x="170719" y="650617"/>
                  </a:lnTo>
                  <a:lnTo>
                    <a:pt x="179256" y="651019"/>
                  </a:lnTo>
                  <a:lnTo>
                    <a:pt x="195687" y="651466"/>
                  </a:lnTo>
                  <a:lnTo>
                    <a:pt x="209605" y="651665"/>
                  </a:lnTo>
                  <a:lnTo>
                    <a:pt x="217087" y="650726"/>
                  </a:lnTo>
                  <a:lnTo>
                    <a:pt x="225051" y="649107"/>
                  </a:lnTo>
                  <a:lnTo>
                    <a:pt x="233337" y="647036"/>
                  </a:lnTo>
                  <a:lnTo>
                    <a:pt x="241838" y="645655"/>
                  </a:lnTo>
                  <a:lnTo>
                    <a:pt x="250481" y="644735"/>
                  </a:lnTo>
                  <a:lnTo>
                    <a:pt x="259220" y="644122"/>
                  </a:lnTo>
                  <a:lnTo>
                    <a:pt x="267031" y="642720"/>
                  </a:lnTo>
                  <a:lnTo>
                    <a:pt x="281001" y="638517"/>
                  </a:lnTo>
                  <a:lnTo>
                    <a:pt x="288496" y="635015"/>
                  </a:lnTo>
                  <a:lnTo>
                    <a:pt x="296469" y="630696"/>
                  </a:lnTo>
                  <a:lnTo>
                    <a:pt x="304762" y="625832"/>
                  </a:lnTo>
                  <a:lnTo>
                    <a:pt x="321913" y="615137"/>
                  </a:lnTo>
                  <a:lnTo>
                    <a:pt x="330654" y="609506"/>
                  </a:lnTo>
                  <a:lnTo>
                    <a:pt x="339458" y="604761"/>
                  </a:lnTo>
                  <a:lnTo>
                    <a:pt x="348304" y="600605"/>
                  </a:lnTo>
                  <a:lnTo>
                    <a:pt x="357177" y="596842"/>
                  </a:lnTo>
                  <a:lnTo>
                    <a:pt x="365077" y="591357"/>
                  </a:lnTo>
                  <a:lnTo>
                    <a:pt x="379147" y="577324"/>
                  </a:lnTo>
                  <a:lnTo>
                    <a:pt x="392015" y="563812"/>
                  </a:lnTo>
                  <a:lnTo>
                    <a:pt x="404348" y="550200"/>
                  </a:lnTo>
                  <a:lnTo>
                    <a:pt x="416444" y="534228"/>
                  </a:lnTo>
                  <a:lnTo>
                    <a:pt x="425789" y="517208"/>
                  </a:lnTo>
                  <a:lnTo>
                    <a:pt x="433250" y="500713"/>
                  </a:lnTo>
                  <a:lnTo>
                    <a:pt x="439873" y="486768"/>
                  </a:lnTo>
                  <a:lnTo>
                    <a:pt x="446124" y="468664"/>
                  </a:lnTo>
                  <a:lnTo>
                    <a:pt x="452210" y="448380"/>
                  </a:lnTo>
                  <a:lnTo>
                    <a:pt x="467184" y="402048"/>
                  </a:lnTo>
                  <a:lnTo>
                    <a:pt x="470499" y="384047"/>
                  </a:lnTo>
                  <a:lnTo>
                    <a:pt x="471972" y="366124"/>
                  </a:lnTo>
                  <a:lnTo>
                    <a:pt x="472628" y="348237"/>
                  </a:lnTo>
                  <a:lnTo>
                    <a:pt x="471810" y="338308"/>
                  </a:lnTo>
                  <a:lnTo>
                    <a:pt x="470273" y="327719"/>
                  </a:lnTo>
                  <a:lnTo>
                    <a:pt x="468255" y="316692"/>
                  </a:lnTo>
                  <a:lnTo>
                    <a:pt x="463369" y="296502"/>
                  </a:lnTo>
                  <a:lnTo>
                    <a:pt x="457889" y="277606"/>
                  </a:lnTo>
                  <a:lnTo>
                    <a:pt x="452146" y="259286"/>
                  </a:lnTo>
                  <a:lnTo>
                    <a:pt x="446287" y="238576"/>
                  </a:lnTo>
                  <a:lnTo>
                    <a:pt x="443336" y="227497"/>
                  </a:lnTo>
                  <a:lnTo>
                    <a:pt x="437410" y="209896"/>
                  </a:lnTo>
                  <a:lnTo>
                    <a:pt x="431470" y="194466"/>
                  </a:lnTo>
                  <a:lnTo>
                    <a:pt x="422547" y="169045"/>
                  </a:lnTo>
                  <a:lnTo>
                    <a:pt x="416595" y="151506"/>
                  </a:lnTo>
                  <a:lnTo>
                    <a:pt x="407997" y="136434"/>
                  </a:lnTo>
                  <a:lnTo>
                    <a:pt x="394646" y="116793"/>
                  </a:lnTo>
                  <a:lnTo>
                    <a:pt x="386666" y="104470"/>
                  </a:lnTo>
                  <a:lnTo>
                    <a:pt x="376505" y="92379"/>
                  </a:lnTo>
                  <a:lnTo>
                    <a:pt x="365374" y="83036"/>
                  </a:lnTo>
                  <a:lnTo>
                    <a:pt x="353813" y="75576"/>
                  </a:lnTo>
                  <a:lnTo>
                    <a:pt x="342060" y="68953"/>
                  </a:lnTo>
                  <a:lnTo>
                    <a:pt x="332868" y="62703"/>
                  </a:lnTo>
                  <a:lnTo>
                    <a:pt x="321347" y="535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InkAnnotation23"/>
            <p:cNvSpPr/>
            <p:nvPr/>
          </p:nvSpPr>
          <p:spPr>
            <a:xfrm>
              <a:off x="8691387" y="2371897"/>
              <a:ext cx="901864" cy="776764"/>
            </a:xfrm>
            <a:custGeom>
              <a:avLst/>
              <a:gdLst/>
              <a:ahLst/>
              <a:cxnLst/>
              <a:rect l="0" t="0" r="0" b="0"/>
              <a:pathLst>
                <a:path w="901864" h="776764">
                  <a:moveTo>
                    <a:pt x="26753" y="589360"/>
                  </a:moveTo>
                  <a:lnTo>
                    <a:pt x="26753" y="610609"/>
                  </a:lnTo>
                  <a:lnTo>
                    <a:pt x="27745" y="613448"/>
                  </a:lnTo>
                  <a:lnTo>
                    <a:pt x="31493" y="619248"/>
                  </a:lnTo>
                  <a:lnTo>
                    <a:pt x="31897" y="623176"/>
                  </a:lnTo>
                  <a:lnTo>
                    <a:pt x="27626" y="644684"/>
                  </a:lnTo>
                  <a:lnTo>
                    <a:pt x="19796" y="664707"/>
                  </a:lnTo>
                  <a:lnTo>
                    <a:pt x="12564" y="681910"/>
                  </a:lnTo>
                  <a:lnTo>
                    <a:pt x="6972" y="705500"/>
                  </a:lnTo>
                  <a:lnTo>
                    <a:pt x="2041" y="720675"/>
                  </a:lnTo>
                  <a:lnTo>
                    <a:pt x="374" y="739432"/>
                  </a:lnTo>
                  <a:lnTo>
                    <a:pt x="0" y="756847"/>
                  </a:lnTo>
                  <a:lnTo>
                    <a:pt x="2626" y="760702"/>
                  </a:lnTo>
                  <a:lnTo>
                    <a:pt x="7656" y="766521"/>
                  </a:lnTo>
                  <a:lnTo>
                    <a:pt x="8343" y="769963"/>
                  </a:lnTo>
                  <a:lnTo>
                    <a:pt x="8861" y="776478"/>
                  </a:lnTo>
                  <a:lnTo>
                    <a:pt x="13625" y="776763"/>
                  </a:lnTo>
                  <a:lnTo>
                    <a:pt x="15024" y="775811"/>
                  </a:lnTo>
                  <a:lnTo>
                    <a:pt x="15957" y="774184"/>
                  </a:lnTo>
                  <a:lnTo>
                    <a:pt x="17455" y="769184"/>
                  </a:lnTo>
                  <a:lnTo>
                    <a:pt x="18570" y="768774"/>
                  </a:lnTo>
                  <a:lnTo>
                    <a:pt x="22454" y="768318"/>
                  </a:lnTo>
                  <a:lnTo>
                    <a:pt x="24880" y="767204"/>
                  </a:lnTo>
                  <a:lnTo>
                    <a:pt x="30220" y="763321"/>
                  </a:lnTo>
                  <a:lnTo>
                    <a:pt x="32040" y="760897"/>
                  </a:lnTo>
                  <a:lnTo>
                    <a:pt x="33255" y="758288"/>
                  </a:lnTo>
                  <a:lnTo>
                    <a:pt x="34064" y="755557"/>
                  </a:lnTo>
                  <a:lnTo>
                    <a:pt x="44684" y="742232"/>
                  </a:lnTo>
                  <a:lnTo>
                    <a:pt x="55658" y="730456"/>
                  </a:lnTo>
                  <a:lnTo>
                    <a:pt x="65193" y="711202"/>
                  </a:lnTo>
                  <a:lnTo>
                    <a:pt x="79043" y="691386"/>
                  </a:lnTo>
                  <a:lnTo>
                    <a:pt x="95714" y="668207"/>
                  </a:lnTo>
                  <a:lnTo>
                    <a:pt x="109988" y="651192"/>
                  </a:lnTo>
                  <a:lnTo>
                    <a:pt x="127246" y="632716"/>
                  </a:lnTo>
                  <a:lnTo>
                    <a:pt x="148145" y="611275"/>
                  </a:lnTo>
                  <a:lnTo>
                    <a:pt x="168017" y="588517"/>
                  </a:lnTo>
                  <a:lnTo>
                    <a:pt x="177484" y="576892"/>
                  </a:lnTo>
                  <a:lnTo>
                    <a:pt x="188757" y="564180"/>
                  </a:lnTo>
                  <a:lnTo>
                    <a:pt x="214509" y="536828"/>
                  </a:lnTo>
                  <a:lnTo>
                    <a:pt x="227331" y="522588"/>
                  </a:lnTo>
                  <a:lnTo>
                    <a:pt x="252159" y="493538"/>
                  </a:lnTo>
                  <a:lnTo>
                    <a:pt x="266321" y="479838"/>
                  </a:lnTo>
                  <a:lnTo>
                    <a:pt x="281714" y="466736"/>
                  </a:lnTo>
                  <a:lnTo>
                    <a:pt x="297931" y="454032"/>
                  </a:lnTo>
                  <a:lnTo>
                    <a:pt x="314695" y="439610"/>
                  </a:lnTo>
                  <a:lnTo>
                    <a:pt x="331823" y="424042"/>
                  </a:lnTo>
                  <a:lnTo>
                    <a:pt x="349196" y="407711"/>
                  </a:lnTo>
                  <a:lnTo>
                    <a:pt x="366730" y="392854"/>
                  </a:lnTo>
                  <a:lnTo>
                    <a:pt x="384373" y="378981"/>
                  </a:lnTo>
                  <a:lnTo>
                    <a:pt x="402088" y="365763"/>
                  </a:lnTo>
                  <a:lnTo>
                    <a:pt x="437648" y="337848"/>
                  </a:lnTo>
                  <a:lnTo>
                    <a:pt x="608425" y="198163"/>
                  </a:lnTo>
                  <a:lnTo>
                    <a:pt x="625871" y="184695"/>
                  </a:lnTo>
                  <a:lnTo>
                    <a:pt x="643453" y="171747"/>
                  </a:lnTo>
                  <a:lnTo>
                    <a:pt x="661129" y="159147"/>
                  </a:lnTo>
                  <a:lnTo>
                    <a:pt x="677873" y="147770"/>
                  </a:lnTo>
                  <a:lnTo>
                    <a:pt x="724149" y="117536"/>
                  </a:lnTo>
                  <a:lnTo>
                    <a:pt x="750780" y="98871"/>
                  </a:lnTo>
                  <a:lnTo>
                    <a:pt x="788085" y="71629"/>
                  </a:lnTo>
                  <a:lnTo>
                    <a:pt x="812270" y="56309"/>
                  </a:lnTo>
                  <a:lnTo>
                    <a:pt x="834261" y="42886"/>
                  </a:lnTo>
                  <a:lnTo>
                    <a:pt x="867196" y="18100"/>
                  </a:lnTo>
                  <a:lnTo>
                    <a:pt x="882486" y="8044"/>
                  </a:lnTo>
                  <a:lnTo>
                    <a:pt x="90186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anim to="" calcmode="lin" valueType="num">
                                      <p:cBhvr>
                                        <p:cTn id="7" dur="1" fill="hold"/>
                                        <p:tgtEl>
                                          <p:spTgt spid="717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174"/>
                                        </p:tgtEl>
                                        <p:attrNameLst>
                                          <p:attrName>style.visibility</p:attrName>
                                        </p:attrNameLst>
                                      </p:cBhvr>
                                      <p:to>
                                        <p:strVal val="visible"/>
                                      </p:to>
                                    </p:set>
                                    <p:anim to="" calcmode="lin" valueType="num">
                                      <p:cBhvr>
                                        <p:cTn id="12" dur="1" fill="hold"/>
                                        <p:tgtEl>
                                          <p:spTgt spid="717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175"/>
                                        </p:tgtEl>
                                        <p:attrNameLst>
                                          <p:attrName>style.visibility</p:attrName>
                                        </p:attrNameLst>
                                      </p:cBhvr>
                                      <p:to>
                                        <p:strVal val="visible"/>
                                      </p:to>
                                    </p:set>
                                    <p:anim to="" calcmode="lin" valueType="num">
                                      <p:cBhvr>
                                        <p:cTn id="17" dur="1" fill="hold"/>
                                        <p:tgtEl>
                                          <p:spTgt spid="7175"/>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to="" calcmode="lin" valueType="num">
                                      <p:cBhvr>
                                        <p:cTn id="22" dur="1" fill="hold"/>
                                        <p:tgtEl>
                                          <p:spTgt spid="12"/>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to="" calcmode="lin" valueType="num">
                                      <p:cBhvr>
                                        <p:cTn id="27" dur="1" fill="hold"/>
                                        <p:tgtEl>
                                          <p:spTgt spid="16"/>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to="" calcmode="lin" valueType="num">
                                      <p:cBhvr>
                                        <p:cTn id="32" dur="1" fill="hold"/>
                                        <p:tgtEl>
                                          <p:spTgt spid="20"/>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to="" calcmode="lin" valueType="num">
                                      <p:cBhvr>
                                        <p:cTn id="37" dur="1" fill="hold"/>
                                        <p:tgtEl>
                                          <p:spTgt spid="2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P spid="7174" grpId="0" animBg="1"/>
      <p:bldP spid="71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ECONOMIC SYSTEMS</a:t>
            </a:r>
          </a:p>
        </p:txBody>
      </p:sp>
      <p:sp>
        <p:nvSpPr>
          <p:cNvPr id="8195" name="Text Box 3"/>
          <p:cNvSpPr txBox="1">
            <a:spLocks noChangeArrowheads="1"/>
          </p:cNvSpPr>
          <p:nvPr/>
        </p:nvSpPr>
        <p:spPr bwMode="auto">
          <a:xfrm>
            <a:off x="609600" y="914400"/>
            <a:ext cx="8077200" cy="641350"/>
          </a:xfrm>
          <a:prstGeom prst="rect">
            <a:avLst/>
          </a:prstGeom>
          <a:noFill/>
          <a:ln w="9525">
            <a:noFill/>
            <a:miter lim="800000"/>
            <a:headEnd/>
            <a:tailEnd/>
          </a:ln>
          <a:effectLst/>
        </p:spPr>
        <p:txBody>
          <a:bodyPr>
            <a:spAutoFit/>
          </a:bodyPr>
          <a:lstStyle/>
          <a:p>
            <a:pPr algn="ctr">
              <a:spcBef>
                <a:spcPct val="50000"/>
              </a:spcBef>
            </a:pPr>
            <a:r>
              <a:rPr lang="en-US" b="1" i="1">
                <a:latin typeface="Century Gothic" pitchFamily="34" charset="0"/>
              </a:rPr>
              <a:t>Lets look at a couple samples of how questions look on the OGT that will test your knowledge of economic systems</a:t>
            </a:r>
          </a:p>
        </p:txBody>
      </p:sp>
      <p:sp>
        <p:nvSpPr>
          <p:cNvPr id="8196" name="Text Box 4"/>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8197" name="Text Box 5"/>
          <p:cNvSpPr txBox="1">
            <a:spLocks noChangeArrowheads="1"/>
          </p:cNvSpPr>
          <p:nvPr/>
        </p:nvSpPr>
        <p:spPr bwMode="auto">
          <a:xfrm>
            <a:off x="304800" y="2667000"/>
            <a:ext cx="3810000" cy="2014538"/>
          </a:xfrm>
          <a:prstGeom prst="rect">
            <a:avLst/>
          </a:prstGeom>
          <a:noFill/>
          <a:ln w="9525">
            <a:noFill/>
            <a:miter lim="800000"/>
            <a:headEnd/>
            <a:tailEnd/>
          </a:ln>
          <a:effectLst/>
        </p:spPr>
        <p:txBody>
          <a:bodyPr>
            <a:spAutoFit/>
          </a:bodyPr>
          <a:lstStyle/>
          <a:p>
            <a:r>
              <a:rPr lang="en-US" dirty="0"/>
              <a:t>Economic systems answer the</a:t>
            </a:r>
          </a:p>
          <a:p>
            <a:r>
              <a:rPr lang="en-US" dirty="0"/>
              <a:t>question of how goods and services are produced. What is one way a country could change from a</a:t>
            </a:r>
          </a:p>
          <a:p>
            <a:r>
              <a:rPr lang="en-US" dirty="0"/>
              <a:t>command economy to a market</a:t>
            </a:r>
          </a:p>
          <a:p>
            <a:r>
              <a:rPr lang="en-US" dirty="0"/>
              <a:t>economy?</a:t>
            </a:r>
          </a:p>
          <a:p>
            <a:endParaRPr lang="en-US" dirty="0"/>
          </a:p>
        </p:txBody>
      </p:sp>
      <p:sp>
        <p:nvSpPr>
          <p:cNvPr id="8198" name="AutoShape 6"/>
          <p:cNvSpPr>
            <a:spLocks noChangeArrowheads="1"/>
          </p:cNvSpPr>
          <p:nvPr/>
        </p:nvSpPr>
        <p:spPr bwMode="auto">
          <a:xfrm>
            <a:off x="4267200" y="3276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8199" name="Text Box 7"/>
          <p:cNvSpPr txBox="1">
            <a:spLocks noChangeArrowheads="1"/>
          </p:cNvSpPr>
          <p:nvPr/>
        </p:nvSpPr>
        <p:spPr bwMode="auto">
          <a:xfrm>
            <a:off x="5334000" y="1752600"/>
            <a:ext cx="3429000" cy="4899025"/>
          </a:xfrm>
          <a:prstGeom prst="rect">
            <a:avLst/>
          </a:prstGeom>
          <a:noFill/>
          <a:ln w="9525">
            <a:noFill/>
            <a:miter lim="800000"/>
            <a:headEnd/>
            <a:tailEnd/>
          </a:ln>
          <a:effectLst/>
        </p:spPr>
        <p:txBody>
          <a:bodyPr>
            <a:spAutoFit/>
          </a:bodyPr>
          <a:lstStyle/>
          <a:p>
            <a:pPr marL="342900" indent="-342900">
              <a:buFontTx/>
              <a:buAutoNum type="alphaUcPeriod"/>
            </a:pPr>
            <a:r>
              <a:rPr lang="en-US" dirty="0"/>
              <a:t>if the government takes </a:t>
            </a:r>
          </a:p>
          <a:p>
            <a:pPr marL="342900" indent="-342900"/>
            <a:r>
              <a:rPr lang="en-US" dirty="0"/>
              <a:t>     control of family-owned farms</a:t>
            </a:r>
          </a:p>
          <a:p>
            <a:pPr marL="342900" indent="-342900"/>
            <a:endParaRPr lang="en-US" dirty="0"/>
          </a:p>
          <a:p>
            <a:pPr marL="342900" indent="-342900"/>
            <a:r>
              <a:rPr lang="en-US" dirty="0"/>
              <a:t>B. if privately owned banks</a:t>
            </a:r>
          </a:p>
          <a:p>
            <a:pPr marL="342900" indent="-342900"/>
            <a:r>
              <a:rPr lang="en-US" dirty="0"/>
              <a:t>    become subject to stricter</a:t>
            </a:r>
          </a:p>
          <a:p>
            <a:pPr marL="342900" indent="-342900"/>
            <a:r>
              <a:rPr lang="en-US" dirty="0"/>
              <a:t>    regulation</a:t>
            </a:r>
          </a:p>
          <a:p>
            <a:pPr marL="342900" indent="-342900"/>
            <a:endParaRPr lang="en-US" dirty="0"/>
          </a:p>
          <a:p>
            <a:pPr marL="342900" indent="-342900"/>
            <a:endParaRPr lang="en-US" dirty="0"/>
          </a:p>
          <a:p>
            <a:pPr marL="342900" indent="-342900"/>
            <a:r>
              <a:rPr lang="en-US" dirty="0"/>
              <a:t>C. if agricultural and factory</a:t>
            </a:r>
          </a:p>
          <a:p>
            <a:pPr marL="342900" indent="-342900"/>
            <a:r>
              <a:rPr lang="en-US" dirty="0"/>
              <a:t>    workers are required to join</a:t>
            </a:r>
          </a:p>
          <a:p>
            <a:pPr marL="342900" indent="-342900"/>
            <a:r>
              <a:rPr lang="en-US" dirty="0"/>
              <a:t>    labor unions</a:t>
            </a:r>
          </a:p>
          <a:p>
            <a:pPr marL="342900" indent="-342900"/>
            <a:endParaRPr lang="en-US" dirty="0"/>
          </a:p>
          <a:p>
            <a:pPr marL="342900" indent="-342900"/>
            <a:r>
              <a:rPr lang="en-US" dirty="0"/>
              <a:t>D. if industries that had been</a:t>
            </a:r>
          </a:p>
          <a:p>
            <a:pPr marL="342900" indent="-342900"/>
            <a:r>
              <a:rPr lang="en-US" dirty="0"/>
              <a:t>    owned by the government </a:t>
            </a:r>
          </a:p>
          <a:p>
            <a:pPr marL="342900" indent="-342900"/>
            <a:r>
              <a:rPr lang="en-US" dirty="0"/>
              <a:t>    become privately owned</a:t>
            </a:r>
          </a:p>
          <a:p>
            <a:pPr marL="342900" indent="-342900">
              <a:spcBef>
                <a:spcPct val="50000"/>
              </a:spcBef>
            </a:pPr>
            <a:endParaRPr lang="en-US" dirty="0"/>
          </a:p>
        </p:txBody>
      </p:sp>
      <p:grpSp>
        <p:nvGrpSpPr>
          <p:cNvPr id="16" name="Group 15"/>
          <p:cNvGrpSpPr/>
          <p:nvPr/>
        </p:nvGrpSpPr>
        <p:grpSpPr>
          <a:xfrm>
            <a:off x="5410200" y="1981200"/>
            <a:ext cx="2955728" cy="3062884"/>
            <a:chOff x="6423210" y="1639663"/>
            <a:chExt cx="2955728" cy="3062884"/>
          </a:xfrm>
        </p:grpSpPr>
        <p:sp>
          <p:nvSpPr>
            <p:cNvPr id="10" name="SMARTInkAnnotation24"/>
            <p:cNvSpPr/>
            <p:nvPr/>
          </p:nvSpPr>
          <p:spPr>
            <a:xfrm>
              <a:off x="6423210" y="1639663"/>
              <a:ext cx="2589611" cy="8931"/>
            </a:xfrm>
            <a:custGeom>
              <a:avLst/>
              <a:gdLst/>
              <a:ahLst/>
              <a:cxnLst/>
              <a:rect l="0" t="0" r="0" b="0"/>
              <a:pathLst>
                <a:path w="2589611" h="8931">
                  <a:moveTo>
                    <a:pt x="0" y="8930"/>
                  </a:moveTo>
                  <a:lnTo>
                    <a:pt x="268304" y="8930"/>
                  </a:lnTo>
                  <a:lnTo>
                    <a:pt x="277096" y="7937"/>
                  </a:lnTo>
                  <a:lnTo>
                    <a:pt x="285934" y="6284"/>
                  </a:lnTo>
                  <a:lnTo>
                    <a:pt x="294802" y="4189"/>
                  </a:lnTo>
                  <a:lnTo>
                    <a:pt x="304684" y="2793"/>
                  </a:lnTo>
                  <a:lnTo>
                    <a:pt x="315239" y="1862"/>
                  </a:lnTo>
                  <a:lnTo>
                    <a:pt x="326246" y="1241"/>
                  </a:lnTo>
                  <a:lnTo>
                    <a:pt x="346412" y="552"/>
                  </a:lnTo>
                  <a:lnTo>
                    <a:pt x="383612" y="109"/>
                  </a:lnTo>
                  <a:lnTo>
                    <a:pt x="797719" y="0"/>
                  </a:lnTo>
                  <a:lnTo>
                    <a:pt x="809626" y="992"/>
                  </a:lnTo>
                  <a:lnTo>
                    <a:pt x="821532" y="2646"/>
                  </a:lnTo>
                  <a:lnTo>
                    <a:pt x="833437" y="4741"/>
                  </a:lnTo>
                  <a:lnTo>
                    <a:pt x="845344" y="6137"/>
                  </a:lnTo>
                  <a:lnTo>
                    <a:pt x="857251" y="7068"/>
                  </a:lnTo>
                  <a:lnTo>
                    <a:pt x="869156" y="7688"/>
                  </a:lnTo>
                  <a:lnTo>
                    <a:pt x="892969" y="8378"/>
                  </a:lnTo>
                  <a:lnTo>
                    <a:pt x="976312" y="8898"/>
                  </a:lnTo>
                  <a:lnTo>
                    <a:pt x="2101742" y="8930"/>
                  </a:lnTo>
                  <a:lnTo>
                    <a:pt x="2113552" y="7937"/>
                  </a:lnTo>
                  <a:lnTo>
                    <a:pt x="2125393" y="6284"/>
                  </a:lnTo>
                  <a:lnTo>
                    <a:pt x="2137258" y="4189"/>
                  </a:lnTo>
                  <a:lnTo>
                    <a:pt x="2149134" y="2793"/>
                  </a:lnTo>
                  <a:lnTo>
                    <a:pt x="2161022" y="1862"/>
                  </a:lnTo>
                  <a:lnTo>
                    <a:pt x="2172916" y="1241"/>
                  </a:lnTo>
                  <a:lnTo>
                    <a:pt x="2196715" y="552"/>
                  </a:lnTo>
                  <a:lnTo>
                    <a:pt x="2275307" y="32"/>
                  </a:lnTo>
                  <a:lnTo>
                    <a:pt x="2491262" y="0"/>
                  </a:lnTo>
                  <a:lnTo>
                    <a:pt x="2500232" y="992"/>
                  </a:lnTo>
                  <a:lnTo>
                    <a:pt x="2509188" y="2646"/>
                  </a:lnTo>
                  <a:lnTo>
                    <a:pt x="2518136" y="4741"/>
                  </a:lnTo>
                  <a:lnTo>
                    <a:pt x="2527077" y="6137"/>
                  </a:lnTo>
                  <a:lnTo>
                    <a:pt x="2536016" y="7068"/>
                  </a:lnTo>
                  <a:lnTo>
                    <a:pt x="2544951" y="7688"/>
                  </a:lnTo>
                  <a:lnTo>
                    <a:pt x="2552892" y="8102"/>
                  </a:lnTo>
                  <a:lnTo>
                    <a:pt x="2567007" y="8562"/>
                  </a:lnTo>
                  <a:lnTo>
                    <a:pt x="2589610" y="89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InkAnnotation25"/>
            <p:cNvSpPr/>
            <p:nvPr/>
          </p:nvSpPr>
          <p:spPr>
            <a:xfrm>
              <a:off x="6869695" y="1899458"/>
              <a:ext cx="2152056" cy="70604"/>
            </a:xfrm>
            <a:custGeom>
              <a:avLst/>
              <a:gdLst/>
              <a:ahLst/>
              <a:cxnLst/>
              <a:rect l="0" t="0" r="0" b="0"/>
              <a:pathLst>
                <a:path w="2152056" h="70604">
                  <a:moveTo>
                    <a:pt x="0" y="34885"/>
                  </a:moveTo>
                  <a:lnTo>
                    <a:pt x="4740" y="30144"/>
                  </a:lnTo>
                  <a:lnTo>
                    <a:pt x="7128" y="28748"/>
                  </a:lnTo>
                  <a:lnTo>
                    <a:pt x="12428" y="27196"/>
                  </a:lnTo>
                  <a:lnTo>
                    <a:pt x="74763" y="25957"/>
                  </a:lnTo>
                  <a:lnTo>
                    <a:pt x="187571" y="25955"/>
                  </a:lnTo>
                  <a:lnTo>
                    <a:pt x="197476" y="24963"/>
                  </a:lnTo>
                  <a:lnTo>
                    <a:pt x="208049" y="23309"/>
                  </a:lnTo>
                  <a:lnTo>
                    <a:pt x="219066" y="21214"/>
                  </a:lnTo>
                  <a:lnTo>
                    <a:pt x="230380" y="19818"/>
                  </a:lnTo>
                  <a:lnTo>
                    <a:pt x="265265" y="17853"/>
                  </a:lnTo>
                  <a:lnTo>
                    <a:pt x="324491" y="17134"/>
                  </a:lnTo>
                  <a:lnTo>
                    <a:pt x="337375" y="16106"/>
                  </a:lnTo>
                  <a:lnTo>
                    <a:pt x="350923" y="14428"/>
                  </a:lnTo>
                  <a:lnTo>
                    <a:pt x="364918" y="12317"/>
                  </a:lnTo>
                  <a:lnTo>
                    <a:pt x="379209" y="10910"/>
                  </a:lnTo>
                  <a:lnTo>
                    <a:pt x="423023" y="8930"/>
                  </a:lnTo>
                  <a:lnTo>
                    <a:pt x="482272" y="8260"/>
                  </a:lnTo>
                  <a:lnTo>
                    <a:pt x="511999" y="7177"/>
                  </a:lnTo>
                  <a:lnTo>
                    <a:pt x="526871" y="5499"/>
                  </a:lnTo>
                  <a:lnTo>
                    <a:pt x="541748" y="3388"/>
                  </a:lnTo>
                  <a:lnTo>
                    <a:pt x="557618" y="1980"/>
                  </a:lnTo>
                  <a:lnTo>
                    <a:pt x="608398" y="0"/>
                  </a:lnTo>
                  <a:lnTo>
                    <a:pt x="660153" y="405"/>
                  </a:lnTo>
                  <a:lnTo>
                    <a:pt x="676242" y="1977"/>
                  </a:lnTo>
                  <a:lnTo>
                    <a:pt x="691930" y="4016"/>
                  </a:lnTo>
                  <a:lnTo>
                    <a:pt x="708340" y="5376"/>
                  </a:lnTo>
                  <a:lnTo>
                    <a:pt x="759881" y="7290"/>
                  </a:lnTo>
                  <a:lnTo>
                    <a:pt x="884089" y="8048"/>
                  </a:lnTo>
                  <a:lnTo>
                    <a:pt x="1355952" y="8096"/>
                  </a:lnTo>
                  <a:lnTo>
                    <a:pt x="1374265" y="9088"/>
                  </a:lnTo>
                  <a:lnTo>
                    <a:pt x="1392427" y="10742"/>
                  </a:lnTo>
                  <a:lnTo>
                    <a:pt x="1410487" y="12836"/>
                  </a:lnTo>
                  <a:lnTo>
                    <a:pt x="1428482" y="14232"/>
                  </a:lnTo>
                  <a:lnTo>
                    <a:pt x="1482248" y="16198"/>
                  </a:lnTo>
                  <a:lnTo>
                    <a:pt x="1571614" y="16916"/>
                  </a:lnTo>
                  <a:lnTo>
                    <a:pt x="1589477" y="17945"/>
                  </a:lnTo>
                  <a:lnTo>
                    <a:pt x="1607339" y="19623"/>
                  </a:lnTo>
                  <a:lnTo>
                    <a:pt x="1625200" y="21733"/>
                  </a:lnTo>
                  <a:lnTo>
                    <a:pt x="1643060" y="23141"/>
                  </a:lnTo>
                  <a:lnTo>
                    <a:pt x="1678780" y="24704"/>
                  </a:lnTo>
                  <a:lnTo>
                    <a:pt x="1696639" y="26113"/>
                  </a:lnTo>
                  <a:lnTo>
                    <a:pt x="1714498" y="28045"/>
                  </a:lnTo>
                  <a:lnTo>
                    <a:pt x="1732358" y="30325"/>
                  </a:lnTo>
                  <a:lnTo>
                    <a:pt x="1750219" y="31845"/>
                  </a:lnTo>
                  <a:lnTo>
                    <a:pt x="1785937" y="33534"/>
                  </a:lnTo>
                  <a:lnTo>
                    <a:pt x="1802805" y="34976"/>
                  </a:lnTo>
                  <a:lnTo>
                    <a:pt x="1819011" y="36930"/>
                  </a:lnTo>
                  <a:lnTo>
                    <a:pt x="1834775" y="39225"/>
                  </a:lnTo>
                  <a:lnTo>
                    <a:pt x="1850245" y="40755"/>
                  </a:lnTo>
                  <a:lnTo>
                    <a:pt x="1880665" y="42454"/>
                  </a:lnTo>
                  <a:lnTo>
                    <a:pt x="1895722" y="43900"/>
                  </a:lnTo>
                  <a:lnTo>
                    <a:pt x="1910720" y="45856"/>
                  </a:lnTo>
                  <a:lnTo>
                    <a:pt x="1925682" y="48152"/>
                  </a:lnTo>
                  <a:lnTo>
                    <a:pt x="1940615" y="49683"/>
                  </a:lnTo>
                  <a:lnTo>
                    <a:pt x="1984344" y="51837"/>
                  </a:lnTo>
                  <a:lnTo>
                    <a:pt x="2021885" y="53467"/>
                  </a:lnTo>
                  <a:lnTo>
                    <a:pt x="2032532" y="55211"/>
                  </a:lnTo>
                  <a:lnTo>
                    <a:pt x="2042607" y="57365"/>
                  </a:lnTo>
                  <a:lnTo>
                    <a:pt x="2053293" y="58801"/>
                  </a:lnTo>
                  <a:lnTo>
                    <a:pt x="2075748" y="60397"/>
                  </a:lnTo>
                  <a:lnTo>
                    <a:pt x="2086301" y="61815"/>
                  </a:lnTo>
                  <a:lnTo>
                    <a:pt x="2096312" y="63752"/>
                  </a:lnTo>
                  <a:lnTo>
                    <a:pt x="2105963" y="66036"/>
                  </a:lnTo>
                  <a:lnTo>
                    <a:pt x="2114382" y="67558"/>
                  </a:lnTo>
                  <a:lnTo>
                    <a:pt x="2134718" y="69701"/>
                  </a:lnTo>
                  <a:lnTo>
                    <a:pt x="2152055" y="70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InkAnnotation26"/>
            <p:cNvSpPr/>
            <p:nvPr/>
          </p:nvSpPr>
          <p:spPr>
            <a:xfrm>
              <a:off x="6771468" y="2220093"/>
              <a:ext cx="830462" cy="26790"/>
            </a:xfrm>
            <a:custGeom>
              <a:avLst/>
              <a:gdLst/>
              <a:ahLst/>
              <a:cxnLst/>
              <a:rect l="0" t="0" r="0" b="0"/>
              <a:pathLst>
                <a:path w="830462" h="26790">
                  <a:moveTo>
                    <a:pt x="0" y="26789"/>
                  </a:moveTo>
                  <a:lnTo>
                    <a:pt x="34628" y="26789"/>
                  </a:lnTo>
                  <a:lnTo>
                    <a:pt x="38961" y="25797"/>
                  </a:lnTo>
                  <a:lnTo>
                    <a:pt x="42841" y="24143"/>
                  </a:lnTo>
                  <a:lnTo>
                    <a:pt x="46420" y="22048"/>
                  </a:lnTo>
                  <a:lnTo>
                    <a:pt x="51782" y="20652"/>
                  </a:lnTo>
                  <a:lnTo>
                    <a:pt x="58334" y="19721"/>
                  </a:lnTo>
                  <a:lnTo>
                    <a:pt x="65679" y="19100"/>
                  </a:lnTo>
                  <a:lnTo>
                    <a:pt x="79130" y="18411"/>
                  </a:lnTo>
                  <a:lnTo>
                    <a:pt x="100506" y="18022"/>
                  </a:lnTo>
                  <a:lnTo>
                    <a:pt x="195251" y="17862"/>
                  </a:lnTo>
                  <a:lnTo>
                    <a:pt x="205574" y="16869"/>
                  </a:lnTo>
                  <a:lnTo>
                    <a:pt x="216424" y="15214"/>
                  </a:lnTo>
                  <a:lnTo>
                    <a:pt x="227627" y="13119"/>
                  </a:lnTo>
                  <a:lnTo>
                    <a:pt x="239063" y="11723"/>
                  </a:lnTo>
                  <a:lnTo>
                    <a:pt x="250657" y="10792"/>
                  </a:lnTo>
                  <a:lnTo>
                    <a:pt x="262355" y="10171"/>
                  </a:lnTo>
                  <a:lnTo>
                    <a:pt x="285936" y="9481"/>
                  </a:lnTo>
                  <a:lnTo>
                    <a:pt x="357203" y="8978"/>
                  </a:lnTo>
                  <a:lnTo>
                    <a:pt x="369104" y="8962"/>
                  </a:lnTo>
                  <a:lnTo>
                    <a:pt x="381007" y="7958"/>
                  </a:lnTo>
                  <a:lnTo>
                    <a:pt x="392911" y="6298"/>
                  </a:lnTo>
                  <a:lnTo>
                    <a:pt x="404815" y="4198"/>
                  </a:lnTo>
                  <a:lnTo>
                    <a:pt x="417713" y="2799"/>
                  </a:lnTo>
                  <a:lnTo>
                    <a:pt x="431272" y="1866"/>
                  </a:lnTo>
                  <a:lnTo>
                    <a:pt x="458575" y="829"/>
                  </a:lnTo>
                  <a:lnTo>
                    <a:pt x="497251" y="245"/>
                  </a:lnTo>
                  <a:lnTo>
                    <a:pt x="703671" y="0"/>
                  </a:lnTo>
                  <a:lnTo>
                    <a:pt x="713192" y="992"/>
                  </a:lnTo>
                  <a:lnTo>
                    <a:pt x="722516" y="2645"/>
                  </a:lnTo>
                  <a:lnTo>
                    <a:pt x="731708" y="4740"/>
                  </a:lnTo>
                  <a:lnTo>
                    <a:pt x="740814" y="6137"/>
                  </a:lnTo>
                  <a:lnTo>
                    <a:pt x="749861" y="7068"/>
                  </a:lnTo>
                  <a:lnTo>
                    <a:pt x="758868" y="7688"/>
                  </a:lnTo>
                  <a:lnTo>
                    <a:pt x="774168" y="8378"/>
                  </a:lnTo>
                  <a:lnTo>
                    <a:pt x="793937" y="8766"/>
                  </a:lnTo>
                  <a:lnTo>
                    <a:pt x="800159" y="8820"/>
                  </a:lnTo>
                  <a:lnTo>
                    <a:pt x="805298" y="9849"/>
                  </a:lnTo>
                  <a:lnTo>
                    <a:pt x="809718" y="11527"/>
                  </a:lnTo>
                  <a:lnTo>
                    <a:pt x="813655" y="13637"/>
                  </a:lnTo>
                  <a:lnTo>
                    <a:pt x="817274" y="15045"/>
                  </a:lnTo>
                  <a:lnTo>
                    <a:pt x="820677" y="15983"/>
                  </a:lnTo>
                  <a:lnTo>
                    <a:pt x="830461" y="178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InkAnnotation27"/>
            <p:cNvSpPr/>
            <p:nvPr/>
          </p:nvSpPr>
          <p:spPr>
            <a:xfrm>
              <a:off x="6521437" y="4024258"/>
              <a:ext cx="2607470" cy="88929"/>
            </a:xfrm>
            <a:custGeom>
              <a:avLst/>
              <a:gdLst/>
              <a:ahLst/>
              <a:cxnLst/>
              <a:rect l="0" t="0" r="0" b="0"/>
              <a:pathLst>
                <a:path w="2607470" h="88929">
                  <a:moveTo>
                    <a:pt x="0" y="88928"/>
                  </a:moveTo>
                  <a:lnTo>
                    <a:pt x="69865" y="88928"/>
                  </a:lnTo>
                  <a:lnTo>
                    <a:pt x="80991" y="86283"/>
                  </a:lnTo>
                  <a:lnTo>
                    <a:pt x="86736" y="84188"/>
                  </a:lnTo>
                  <a:lnTo>
                    <a:pt x="98412" y="81861"/>
                  </a:lnTo>
                  <a:lnTo>
                    <a:pt x="128016" y="79251"/>
                  </a:lnTo>
                  <a:lnTo>
                    <a:pt x="133961" y="77517"/>
                  </a:lnTo>
                  <a:lnTo>
                    <a:pt x="139909" y="75367"/>
                  </a:lnTo>
                  <a:lnTo>
                    <a:pt x="154455" y="72979"/>
                  </a:lnTo>
                  <a:lnTo>
                    <a:pt x="170842" y="70926"/>
                  </a:lnTo>
                  <a:lnTo>
                    <a:pt x="179379" y="68989"/>
                  </a:lnTo>
                  <a:lnTo>
                    <a:pt x="188047" y="66706"/>
                  </a:lnTo>
                  <a:lnTo>
                    <a:pt x="205615" y="64169"/>
                  </a:lnTo>
                  <a:lnTo>
                    <a:pt x="256198" y="61415"/>
                  </a:lnTo>
                  <a:lnTo>
                    <a:pt x="266049" y="59672"/>
                  </a:lnTo>
                  <a:lnTo>
                    <a:pt x="275593" y="57518"/>
                  </a:lnTo>
                  <a:lnTo>
                    <a:pt x="294134" y="55124"/>
                  </a:lnTo>
                  <a:lnTo>
                    <a:pt x="313289" y="53069"/>
                  </a:lnTo>
                  <a:lnTo>
                    <a:pt x="323952" y="51131"/>
                  </a:lnTo>
                  <a:lnTo>
                    <a:pt x="335031" y="48848"/>
                  </a:lnTo>
                  <a:lnTo>
                    <a:pt x="360570" y="46310"/>
                  </a:lnTo>
                  <a:lnTo>
                    <a:pt x="424918" y="43555"/>
                  </a:lnTo>
                  <a:lnTo>
                    <a:pt x="437068" y="41812"/>
                  </a:lnTo>
                  <a:lnTo>
                    <a:pt x="449136" y="39659"/>
                  </a:lnTo>
                  <a:lnTo>
                    <a:pt x="475775" y="37265"/>
                  </a:lnTo>
                  <a:lnTo>
                    <a:pt x="541879" y="34610"/>
                  </a:lnTo>
                  <a:lnTo>
                    <a:pt x="555723" y="32873"/>
                  </a:lnTo>
                  <a:lnTo>
                    <a:pt x="569911" y="30722"/>
                  </a:lnTo>
                  <a:lnTo>
                    <a:pt x="598906" y="28333"/>
                  </a:lnTo>
                  <a:lnTo>
                    <a:pt x="666647" y="25680"/>
                  </a:lnTo>
                  <a:lnTo>
                    <a:pt x="680573" y="23943"/>
                  </a:lnTo>
                  <a:lnTo>
                    <a:pt x="694816" y="21792"/>
                  </a:lnTo>
                  <a:lnTo>
                    <a:pt x="723872" y="19403"/>
                  </a:lnTo>
                  <a:lnTo>
                    <a:pt x="797792" y="17743"/>
                  </a:lnTo>
                  <a:lnTo>
                    <a:pt x="876883" y="17524"/>
                  </a:lnTo>
                  <a:lnTo>
                    <a:pt x="908971" y="14860"/>
                  </a:lnTo>
                  <a:lnTo>
                    <a:pt x="924472" y="12761"/>
                  </a:lnTo>
                  <a:lnTo>
                    <a:pt x="954926" y="10428"/>
                  </a:lnTo>
                  <a:lnTo>
                    <a:pt x="1035955" y="8807"/>
                  </a:lnTo>
                  <a:lnTo>
                    <a:pt x="1794902" y="8561"/>
                  </a:lnTo>
                  <a:lnTo>
                    <a:pt x="1830602" y="5916"/>
                  </a:lnTo>
                  <a:lnTo>
                    <a:pt x="1848456" y="3821"/>
                  </a:lnTo>
                  <a:lnTo>
                    <a:pt x="1884170" y="1493"/>
                  </a:lnTo>
                  <a:lnTo>
                    <a:pt x="1960342" y="0"/>
                  </a:lnTo>
                  <a:lnTo>
                    <a:pt x="2035141" y="697"/>
                  </a:lnTo>
                  <a:lnTo>
                    <a:pt x="2053276" y="2326"/>
                  </a:lnTo>
                  <a:lnTo>
                    <a:pt x="2071320" y="4404"/>
                  </a:lnTo>
                  <a:lnTo>
                    <a:pt x="2109888" y="6714"/>
                  </a:lnTo>
                  <a:lnTo>
                    <a:pt x="2186499" y="8197"/>
                  </a:lnTo>
                  <a:lnTo>
                    <a:pt x="2265096" y="9481"/>
                  </a:lnTo>
                  <a:lnTo>
                    <a:pt x="2283970" y="11159"/>
                  </a:lnTo>
                  <a:lnTo>
                    <a:pt x="2302506" y="13270"/>
                  </a:lnTo>
                  <a:lnTo>
                    <a:pt x="2341622" y="15615"/>
                  </a:lnTo>
                  <a:lnTo>
                    <a:pt x="2381166" y="17649"/>
                  </a:lnTo>
                  <a:lnTo>
                    <a:pt x="2400046" y="19581"/>
                  </a:lnTo>
                  <a:lnTo>
                    <a:pt x="2436897" y="24373"/>
                  </a:lnTo>
                  <a:lnTo>
                    <a:pt x="2473120" y="29810"/>
                  </a:lnTo>
                  <a:lnTo>
                    <a:pt x="2506417" y="35534"/>
                  </a:lnTo>
                  <a:lnTo>
                    <a:pt x="2522241" y="38450"/>
                  </a:lnTo>
                  <a:lnTo>
                    <a:pt x="2550408" y="44335"/>
                  </a:lnTo>
                  <a:lnTo>
                    <a:pt x="2563475" y="47293"/>
                  </a:lnTo>
                  <a:lnTo>
                    <a:pt x="2574171" y="49265"/>
                  </a:lnTo>
                  <a:lnTo>
                    <a:pt x="2583286" y="50580"/>
                  </a:lnTo>
                  <a:lnTo>
                    <a:pt x="2607469" y="532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InkAnnotation28"/>
            <p:cNvSpPr/>
            <p:nvPr/>
          </p:nvSpPr>
          <p:spPr>
            <a:xfrm>
              <a:off x="6753609" y="4346600"/>
              <a:ext cx="2625329" cy="96986"/>
            </a:xfrm>
            <a:custGeom>
              <a:avLst/>
              <a:gdLst/>
              <a:ahLst/>
              <a:cxnLst/>
              <a:rect l="0" t="0" r="0" b="0"/>
              <a:pathLst>
                <a:path w="2625329" h="96986">
                  <a:moveTo>
                    <a:pt x="0" y="96985"/>
                  </a:moveTo>
                  <a:lnTo>
                    <a:pt x="27805" y="96985"/>
                  </a:lnTo>
                  <a:lnTo>
                    <a:pt x="37493" y="94339"/>
                  </a:lnTo>
                  <a:lnTo>
                    <a:pt x="42855" y="92245"/>
                  </a:lnTo>
                  <a:lnTo>
                    <a:pt x="64622" y="89296"/>
                  </a:lnTo>
                  <a:lnTo>
                    <a:pt x="98644" y="87308"/>
                  </a:lnTo>
                  <a:lnTo>
                    <a:pt x="107435" y="85572"/>
                  </a:lnTo>
                  <a:lnTo>
                    <a:pt x="116271" y="83424"/>
                  </a:lnTo>
                  <a:lnTo>
                    <a:pt x="147670" y="80399"/>
                  </a:lnTo>
                  <a:lnTo>
                    <a:pt x="159962" y="78982"/>
                  </a:lnTo>
                  <a:lnTo>
                    <a:pt x="173118" y="77046"/>
                  </a:lnTo>
                  <a:lnTo>
                    <a:pt x="186849" y="74763"/>
                  </a:lnTo>
                  <a:lnTo>
                    <a:pt x="212689" y="72226"/>
                  </a:lnTo>
                  <a:lnTo>
                    <a:pt x="237404" y="70105"/>
                  </a:lnTo>
                  <a:lnTo>
                    <a:pt x="249550" y="68151"/>
                  </a:lnTo>
                  <a:lnTo>
                    <a:pt x="261617" y="65857"/>
                  </a:lnTo>
                  <a:lnTo>
                    <a:pt x="288253" y="63306"/>
                  </a:lnTo>
                  <a:lnTo>
                    <a:pt x="317620" y="61180"/>
                  </a:lnTo>
                  <a:lnTo>
                    <a:pt x="333785" y="59224"/>
                  </a:lnTo>
                  <a:lnTo>
                    <a:pt x="350516" y="56928"/>
                  </a:lnTo>
                  <a:lnTo>
                    <a:pt x="382334" y="54377"/>
                  </a:lnTo>
                  <a:lnTo>
                    <a:pt x="414004" y="52252"/>
                  </a:lnTo>
                  <a:lnTo>
                    <a:pt x="430784" y="50295"/>
                  </a:lnTo>
                  <a:lnTo>
                    <a:pt x="465303" y="45476"/>
                  </a:lnTo>
                  <a:lnTo>
                    <a:pt x="500489" y="40027"/>
                  </a:lnTo>
                  <a:lnTo>
                    <a:pt x="518206" y="38177"/>
                  </a:lnTo>
                  <a:lnTo>
                    <a:pt x="589415" y="35208"/>
                  </a:lnTo>
                  <a:lnTo>
                    <a:pt x="626095" y="33810"/>
                  </a:lnTo>
                  <a:lnTo>
                    <a:pt x="645600" y="32048"/>
                  </a:lnTo>
                  <a:lnTo>
                    <a:pt x="665548" y="29881"/>
                  </a:lnTo>
                  <a:lnTo>
                    <a:pt x="703588" y="24828"/>
                  </a:lnTo>
                  <a:lnTo>
                    <a:pt x="722067" y="22091"/>
                  </a:lnTo>
                  <a:lnTo>
                    <a:pt x="740339" y="20267"/>
                  </a:lnTo>
                  <a:lnTo>
                    <a:pt x="815084" y="17339"/>
                  </a:lnTo>
                  <a:lnTo>
                    <a:pt x="896435" y="16760"/>
                  </a:lnTo>
                  <a:lnTo>
                    <a:pt x="937835" y="14035"/>
                  </a:lnTo>
                  <a:lnTo>
                    <a:pt x="958598" y="11920"/>
                  </a:lnTo>
                  <a:lnTo>
                    <a:pt x="1016263" y="8941"/>
                  </a:lnTo>
                  <a:lnTo>
                    <a:pt x="1096211" y="7936"/>
                  </a:lnTo>
                  <a:lnTo>
                    <a:pt x="1269783" y="7698"/>
                  </a:lnTo>
                  <a:lnTo>
                    <a:pt x="1312126" y="5047"/>
                  </a:lnTo>
                  <a:lnTo>
                    <a:pt x="1333142" y="2951"/>
                  </a:lnTo>
                  <a:lnTo>
                    <a:pt x="1400642" y="0"/>
                  </a:lnTo>
                  <a:lnTo>
                    <a:pt x="1444701" y="1957"/>
                  </a:lnTo>
                  <a:lnTo>
                    <a:pt x="1466172" y="3867"/>
                  </a:lnTo>
                  <a:lnTo>
                    <a:pt x="1534316" y="6556"/>
                  </a:lnTo>
                  <a:lnTo>
                    <a:pt x="1671186" y="7588"/>
                  </a:lnTo>
                  <a:lnTo>
                    <a:pt x="1739589" y="7659"/>
                  </a:lnTo>
                  <a:lnTo>
                    <a:pt x="1783859" y="10320"/>
                  </a:lnTo>
                  <a:lnTo>
                    <a:pt x="1805388" y="12419"/>
                  </a:lnTo>
                  <a:lnTo>
                    <a:pt x="1873611" y="15374"/>
                  </a:lnTo>
                  <a:lnTo>
                    <a:pt x="1939356" y="16249"/>
                  </a:lnTo>
                  <a:lnTo>
                    <a:pt x="1981784" y="19100"/>
                  </a:lnTo>
                  <a:lnTo>
                    <a:pt x="2002823" y="21249"/>
                  </a:lnTo>
                  <a:lnTo>
                    <a:pt x="2086490" y="25691"/>
                  </a:lnTo>
                  <a:lnTo>
                    <a:pt x="2107353" y="27627"/>
                  </a:lnTo>
                  <a:lnTo>
                    <a:pt x="2128207" y="29911"/>
                  </a:lnTo>
                  <a:lnTo>
                    <a:pt x="2169898" y="32448"/>
                  </a:lnTo>
                  <a:lnTo>
                    <a:pt x="2211579" y="34567"/>
                  </a:lnTo>
                  <a:lnTo>
                    <a:pt x="2232416" y="36521"/>
                  </a:lnTo>
                  <a:lnTo>
                    <a:pt x="2253254" y="38817"/>
                  </a:lnTo>
                  <a:lnTo>
                    <a:pt x="2292282" y="44013"/>
                  </a:lnTo>
                  <a:lnTo>
                    <a:pt x="2365844" y="55433"/>
                  </a:lnTo>
                  <a:lnTo>
                    <a:pt x="2383877" y="57377"/>
                  </a:lnTo>
                  <a:lnTo>
                    <a:pt x="2419790" y="59538"/>
                  </a:lnTo>
                  <a:lnTo>
                    <a:pt x="2436709" y="61106"/>
                  </a:lnTo>
                  <a:lnTo>
                    <a:pt x="2452949" y="63144"/>
                  </a:lnTo>
                  <a:lnTo>
                    <a:pt x="2468737" y="65495"/>
                  </a:lnTo>
                  <a:lnTo>
                    <a:pt x="2499507" y="70752"/>
                  </a:lnTo>
                  <a:lnTo>
                    <a:pt x="2514659" y="73544"/>
                  </a:lnTo>
                  <a:lnTo>
                    <a:pt x="2528728" y="75404"/>
                  </a:lnTo>
                  <a:lnTo>
                    <a:pt x="2577178" y="78391"/>
                  </a:lnTo>
                  <a:lnTo>
                    <a:pt x="2595991" y="79791"/>
                  </a:lnTo>
                  <a:lnTo>
                    <a:pt x="2603786" y="81554"/>
                  </a:lnTo>
                  <a:lnTo>
                    <a:pt x="2625328" y="8805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InkAnnotation29"/>
            <p:cNvSpPr/>
            <p:nvPr/>
          </p:nvSpPr>
          <p:spPr>
            <a:xfrm>
              <a:off x="6744679" y="4640041"/>
              <a:ext cx="1268017" cy="62506"/>
            </a:xfrm>
            <a:custGeom>
              <a:avLst/>
              <a:gdLst/>
              <a:ahLst/>
              <a:cxnLst/>
              <a:rect l="0" t="0" r="0" b="0"/>
              <a:pathLst>
                <a:path w="1268017" h="62506">
                  <a:moveTo>
                    <a:pt x="0" y="62505"/>
                  </a:moveTo>
                  <a:lnTo>
                    <a:pt x="13303" y="62505"/>
                  </a:lnTo>
                  <a:lnTo>
                    <a:pt x="15814" y="61513"/>
                  </a:lnTo>
                  <a:lnTo>
                    <a:pt x="18480" y="59859"/>
                  </a:lnTo>
                  <a:lnTo>
                    <a:pt x="21249" y="57764"/>
                  </a:lnTo>
                  <a:lnTo>
                    <a:pt x="25080" y="56368"/>
                  </a:lnTo>
                  <a:lnTo>
                    <a:pt x="34628" y="54816"/>
                  </a:lnTo>
                  <a:lnTo>
                    <a:pt x="39953" y="53410"/>
                  </a:lnTo>
                  <a:lnTo>
                    <a:pt x="45487" y="51480"/>
                  </a:lnTo>
                  <a:lnTo>
                    <a:pt x="51160" y="49203"/>
                  </a:lnTo>
                  <a:lnTo>
                    <a:pt x="56927" y="46691"/>
                  </a:lnTo>
                  <a:lnTo>
                    <a:pt x="68626" y="41255"/>
                  </a:lnTo>
                  <a:lnTo>
                    <a:pt x="75517" y="39409"/>
                  </a:lnTo>
                  <a:lnTo>
                    <a:pt x="83086" y="38178"/>
                  </a:lnTo>
                  <a:lnTo>
                    <a:pt x="91109" y="37357"/>
                  </a:lnTo>
                  <a:lnTo>
                    <a:pt x="99435" y="35817"/>
                  </a:lnTo>
                  <a:lnTo>
                    <a:pt x="107962" y="33799"/>
                  </a:lnTo>
                  <a:lnTo>
                    <a:pt x="116623" y="31461"/>
                  </a:lnTo>
                  <a:lnTo>
                    <a:pt x="134184" y="26218"/>
                  </a:lnTo>
                  <a:lnTo>
                    <a:pt x="143034" y="23431"/>
                  </a:lnTo>
                  <a:lnTo>
                    <a:pt x="163451" y="17689"/>
                  </a:lnTo>
                  <a:lnTo>
                    <a:pt x="174452" y="14768"/>
                  </a:lnTo>
                  <a:lnTo>
                    <a:pt x="184762" y="12821"/>
                  </a:lnTo>
                  <a:lnTo>
                    <a:pt x="194612" y="11523"/>
                  </a:lnTo>
                  <a:lnTo>
                    <a:pt x="225342" y="9696"/>
                  </a:lnTo>
                  <a:lnTo>
                    <a:pt x="246996" y="8276"/>
                  </a:lnTo>
                  <a:lnTo>
                    <a:pt x="256937" y="6509"/>
                  </a:lnTo>
                  <a:lnTo>
                    <a:pt x="266541" y="4338"/>
                  </a:lnTo>
                  <a:lnTo>
                    <a:pt x="276913" y="2891"/>
                  </a:lnTo>
                  <a:lnTo>
                    <a:pt x="299020" y="1283"/>
                  </a:lnTo>
                  <a:lnTo>
                    <a:pt x="329038" y="378"/>
                  </a:lnTo>
                  <a:lnTo>
                    <a:pt x="462615" y="0"/>
                  </a:lnTo>
                  <a:lnTo>
                    <a:pt x="473113" y="991"/>
                  </a:lnTo>
                  <a:lnTo>
                    <a:pt x="484081" y="2644"/>
                  </a:lnTo>
                  <a:lnTo>
                    <a:pt x="495361" y="4738"/>
                  </a:lnTo>
                  <a:lnTo>
                    <a:pt x="506850" y="6134"/>
                  </a:lnTo>
                  <a:lnTo>
                    <a:pt x="530199" y="7686"/>
                  </a:lnTo>
                  <a:lnTo>
                    <a:pt x="556451" y="8375"/>
                  </a:lnTo>
                  <a:lnTo>
                    <a:pt x="689215" y="8917"/>
                  </a:lnTo>
                  <a:lnTo>
                    <a:pt x="702563" y="9913"/>
                  </a:lnTo>
                  <a:lnTo>
                    <a:pt x="716422" y="11568"/>
                  </a:lnTo>
                  <a:lnTo>
                    <a:pt x="730622" y="13664"/>
                  </a:lnTo>
                  <a:lnTo>
                    <a:pt x="745050" y="15061"/>
                  </a:lnTo>
                  <a:lnTo>
                    <a:pt x="774311" y="16614"/>
                  </a:lnTo>
                  <a:lnTo>
                    <a:pt x="813934" y="17488"/>
                  </a:lnTo>
                  <a:lnTo>
                    <a:pt x="935994" y="17846"/>
                  </a:lnTo>
                  <a:lnTo>
                    <a:pt x="949433" y="18842"/>
                  </a:lnTo>
                  <a:lnTo>
                    <a:pt x="962362" y="20497"/>
                  </a:lnTo>
                  <a:lnTo>
                    <a:pt x="974950" y="22594"/>
                  </a:lnTo>
                  <a:lnTo>
                    <a:pt x="988302" y="23991"/>
                  </a:lnTo>
                  <a:lnTo>
                    <a:pt x="1016368" y="25544"/>
                  </a:lnTo>
                  <a:lnTo>
                    <a:pt x="1055319" y="26417"/>
                  </a:lnTo>
                  <a:lnTo>
                    <a:pt x="1067679" y="25548"/>
                  </a:lnTo>
                  <a:lnTo>
                    <a:pt x="1079887" y="23977"/>
                  </a:lnTo>
                  <a:lnTo>
                    <a:pt x="1091995" y="21936"/>
                  </a:lnTo>
                  <a:lnTo>
                    <a:pt x="1104035" y="20577"/>
                  </a:lnTo>
                  <a:lnTo>
                    <a:pt x="1139943" y="18663"/>
                  </a:lnTo>
                  <a:lnTo>
                    <a:pt x="1174726" y="18095"/>
                  </a:lnTo>
                  <a:lnTo>
                    <a:pt x="1268016" y="1785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3" name="Group 22"/>
          <p:cNvGrpSpPr/>
          <p:nvPr/>
        </p:nvGrpSpPr>
        <p:grpSpPr>
          <a:xfrm>
            <a:off x="5206589" y="2971800"/>
            <a:ext cx="3937411" cy="3393101"/>
            <a:chOff x="6039816" y="2693376"/>
            <a:chExt cx="3937411" cy="3393101"/>
          </a:xfrm>
        </p:grpSpPr>
        <p:sp>
          <p:nvSpPr>
            <p:cNvPr id="18" name="SMARTInkAnnotation30"/>
            <p:cNvSpPr/>
            <p:nvPr/>
          </p:nvSpPr>
          <p:spPr>
            <a:xfrm>
              <a:off x="6441070" y="2693376"/>
              <a:ext cx="2661048" cy="80358"/>
            </a:xfrm>
            <a:custGeom>
              <a:avLst/>
              <a:gdLst/>
              <a:ahLst/>
              <a:cxnLst/>
              <a:rect l="0" t="0" r="0" b="0"/>
              <a:pathLst>
                <a:path w="2661048" h="80358">
                  <a:moveTo>
                    <a:pt x="0" y="80357"/>
                  </a:moveTo>
                  <a:lnTo>
                    <a:pt x="4740" y="80357"/>
                  </a:lnTo>
                  <a:lnTo>
                    <a:pt x="6136" y="79365"/>
                  </a:lnTo>
                  <a:lnTo>
                    <a:pt x="7067" y="77712"/>
                  </a:lnTo>
                  <a:lnTo>
                    <a:pt x="7688" y="75616"/>
                  </a:lnTo>
                  <a:lnTo>
                    <a:pt x="9094" y="74220"/>
                  </a:lnTo>
                  <a:lnTo>
                    <a:pt x="11024" y="73289"/>
                  </a:lnTo>
                  <a:lnTo>
                    <a:pt x="15813" y="72255"/>
                  </a:lnTo>
                  <a:lnTo>
                    <a:pt x="95404" y="71428"/>
                  </a:lnTo>
                  <a:lnTo>
                    <a:pt x="137922" y="70435"/>
                  </a:lnTo>
                  <a:lnTo>
                    <a:pt x="145527" y="68782"/>
                  </a:lnTo>
                  <a:lnTo>
                    <a:pt x="153572" y="66687"/>
                  </a:lnTo>
                  <a:lnTo>
                    <a:pt x="170449" y="64360"/>
                  </a:lnTo>
                  <a:lnTo>
                    <a:pt x="205538" y="62865"/>
                  </a:lnTo>
                  <a:lnTo>
                    <a:pt x="214416" y="61751"/>
                  </a:lnTo>
                  <a:lnTo>
                    <a:pt x="223311" y="60016"/>
                  </a:lnTo>
                  <a:lnTo>
                    <a:pt x="232218" y="57866"/>
                  </a:lnTo>
                  <a:lnTo>
                    <a:pt x="250051" y="55479"/>
                  </a:lnTo>
                  <a:lnTo>
                    <a:pt x="320228" y="53680"/>
                  </a:lnTo>
                  <a:lnTo>
                    <a:pt x="330563" y="52650"/>
                  </a:lnTo>
                  <a:lnTo>
                    <a:pt x="341422" y="50972"/>
                  </a:lnTo>
                  <a:lnTo>
                    <a:pt x="352631" y="48861"/>
                  </a:lnTo>
                  <a:lnTo>
                    <a:pt x="375667" y="46515"/>
                  </a:lnTo>
                  <a:lnTo>
                    <a:pt x="422794" y="45009"/>
                  </a:lnTo>
                  <a:lnTo>
                    <a:pt x="434659" y="43893"/>
                  </a:lnTo>
                  <a:lnTo>
                    <a:pt x="446539" y="42157"/>
                  </a:lnTo>
                  <a:lnTo>
                    <a:pt x="458426" y="40008"/>
                  </a:lnTo>
                  <a:lnTo>
                    <a:pt x="482219" y="37620"/>
                  </a:lnTo>
                  <a:lnTo>
                    <a:pt x="529830" y="36086"/>
                  </a:lnTo>
                  <a:lnTo>
                    <a:pt x="542728" y="34968"/>
                  </a:lnTo>
                  <a:lnTo>
                    <a:pt x="556288" y="33231"/>
                  </a:lnTo>
                  <a:lnTo>
                    <a:pt x="570288" y="31080"/>
                  </a:lnTo>
                  <a:lnTo>
                    <a:pt x="596428" y="28691"/>
                  </a:lnTo>
                  <a:lnTo>
                    <a:pt x="676631" y="26947"/>
                  </a:lnTo>
                  <a:lnTo>
                    <a:pt x="702561" y="25861"/>
                  </a:lnTo>
                  <a:lnTo>
                    <a:pt x="716421" y="24183"/>
                  </a:lnTo>
                  <a:lnTo>
                    <a:pt x="730621" y="22072"/>
                  </a:lnTo>
                  <a:lnTo>
                    <a:pt x="759629" y="19726"/>
                  </a:lnTo>
                  <a:lnTo>
                    <a:pt x="813933" y="18220"/>
                  </a:lnTo>
                  <a:lnTo>
                    <a:pt x="827380" y="17104"/>
                  </a:lnTo>
                  <a:lnTo>
                    <a:pt x="841306" y="15368"/>
                  </a:lnTo>
                  <a:lnTo>
                    <a:pt x="855550" y="13219"/>
                  </a:lnTo>
                  <a:lnTo>
                    <a:pt x="884606" y="10831"/>
                  </a:lnTo>
                  <a:lnTo>
                    <a:pt x="964664" y="9171"/>
                  </a:lnTo>
                  <a:lnTo>
                    <a:pt x="1041439" y="8953"/>
                  </a:lnTo>
                  <a:lnTo>
                    <a:pt x="1056441" y="7950"/>
                  </a:lnTo>
                  <a:lnTo>
                    <a:pt x="1071403" y="6289"/>
                  </a:lnTo>
                  <a:lnTo>
                    <a:pt x="1086339" y="4189"/>
                  </a:lnTo>
                  <a:lnTo>
                    <a:pt x="1116164" y="1856"/>
                  </a:lnTo>
                  <a:lnTo>
                    <a:pt x="1190619" y="236"/>
                  </a:lnTo>
                  <a:lnTo>
                    <a:pt x="1309687" y="0"/>
                  </a:lnTo>
                  <a:lnTo>
                    <a:pt x="1324569" y="988"/>
                  </a:lnTo>
                  <a:lnTo>
                    <a:pt x="1339453" y="2640"/>
                  </a:lnTo>
                  <a:lnTo>
                    <a:pt x="1354336" y="4733"/>
                  </a:lnTo>
                  <a:lnTo>
                    <a:pt x="1384101" y="7059"/>
                  </a:lnTo>
                  <a:lnTo>
                    <a:pt x="1465644" y="8675"/>
                  </a:lnTo>
                  <a:lnTo>
                    <a:pt x="1549180" y="8887"/>
                  </a:lnTo>
                  <a:lnTo>
                    <a:pt x="1564599" y="9890"/>
                  </a:lnTo>
                  <a:lnTo>
                    <a:pt x="1579839" y="11551"/>
                  </a:lnTo>
                  <a:lnTo>
                    <a:pt x="1594961" y="13651"/>
                  </a:lnTo>
                  <a:lnTo>
                    <a:pt x="1624991" y="15983"/>
                  </a:lnTo>
                  <a:lnTo>
                    <a:pt x="1705725" y="17604"/>
                  </a:lnTo>
                  <a:lnTo>
                    <a:pt x="1752359" y="18769"/>
                  </a:lnTo>
                  <a:lnTo>
                    <a:pt x="1767521" y="20447"/>
                  </a:lnTo>
                  <a:lnTo>
                    <a:pt x="1782590" y="22557"/>
                  </a:lnTo>
                  <a:lnTo>
                    <a:pt x="1812561" y="24903"/>
                  </a:lnTo>
                  <a:lnTo>
                    <a:pt x="1876965" y="26408"/>
                  </a:lnTo>
                  <a:lnTo>
                    <a:pt x="1893256" y="27524"/>
                  </a:lnTo>
                  <a:lnTo>
                    <a:pt x="1909076" y="29260"/>
                  </a:lnTo>
                  <a:lnTo>
                    <a:pt x="1924585" y="31410"/>
                  </a:lnTo>
                  <a:lnTo>
                    <a:pt x="1957691" y="33798"/>
                  </a:lnTo>
                  <a:lnTo>
                    <a:pt x="2027451" y="35331"/>
                  </a:lnTo>
                  <a:lnTo>
                    <a:pt x="2091429" y="36627"/>
                  </a:lnTo>
                  <a:lnTo>
                    <a:pt x="2106676" y="38305"/>
                  </a:lnTo>
                  <a:lnTo>
                    <a:pt x="2121802" y="40416"/>
                  </a:lnTo>
                  <a:lnTo>
                    <a:pt x="2151838" y="42762"/>
                  </a:lnTo>
                  <a:lnTo>
                    <a:pt x="2226440" y="44391"/>
                  </a:lnTo>
                  <a:lnTo>
                    <a:pt x="2271109" y="45557"/>
                  </a:lnTo>
                  <a:lnTo>
                    <a:pt x="2285993" y="47235"/>
                  </a:lnTo>
                  <a:lnTo>
                    <a:pt x="2300879" y="49346"/>
                  </a:lnTo>
                  <a:lnTo>
                    <a:pt x="2330646" y="51692"/>
                  </a:lnTo>
                  <a:lnTo>
                    <a:pt x="2412877" y="53404"/>
                  </a:lnTo>
                  <a:lnTo>
                    <a:pt x="2441608" y="54487"/>
                  </a:lnTo>
                  <a:lnTo>
                    <a:pt x="2456215" y="56165"/>
                  </a:lnTo>
                  <a:lnTo>
                    <a:pt x="2470914" y="58276"/>
                  </a:lnTo>
                  <a:lnTo>
                    <a:pt x="2497830" y="60622"/>
                  </a:lnTo>
                  <a:lnTo>
                    <a:pt x="2542707" y="62127"/>
                  </a:lnTo>
                  <a:lnTo>
                    <a:pt x="2553380" y="63243"/>
                  </a:lnTo>
                  <a:lnTo>
                    <a:pt x="2564464" y="64979"/>
                  </a:lnTo>
                  <a:lnTo>
                    <a:pt x="2575822" y="67129"/>
                  </a:lnTo>
                  <a:lnTo>
                    <a:pt x="2596380" y="69517"/>
                  </a:lnTo>
                  <a:lnTo>
                    <a:pt x="2633831" y="71050"/>
                  </a:lnTo>
                  <a:lnTo>
                    <a:pt x="2640919" y="72168"/>
                  </a:lnTo>
                  <a:lnTo>
                    <a:pt x="2646635" y="73906"/>
                  </a:lnTo>
                  <a:lnTo>
                    <a:pt x="2661047" y="8035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InkAnnotation31"/>
            <p:cNvSpPr/>
            <p:nvPr/>
          </p:nvSpPr>
          <p:spPr>
            <a:xfrm>
              <a:off x="6691596" y="3041624"/>
              <a:ext cx="2294436" cy="53579"/>
            </a:xfrm>
            <a:custGeom>
              <a:avLst/>
              <a:gdLst/>
              <a:ahLst/>
              <a:cxnLst/>
              <a:rect l="0" t="0" r="0" b="0"/>
              <a:pathLst>
                <a:path w="2294436" h="53579">
                  <a:moveTo>
                    <a:pt x="35224" y="8930"/>
                  </a:moveTo>
                  <a:lnTo>
                    <a:pt x="19847" y="8930"/>
                  </a:lnTo>
                  <a:lnTo>
                    <a:pt x="18027" y="7937"/>
                  </a:lnTo>
                  <a:lnTo>
                    <a:pt x="15822" y="6284"/>
                  </a:lnTo>
                  <a:lnTo>
                    <a:pt x="13359" y="4189"/>
                  </a:lnTo>
                  <a:lnTo>
                    <a:pt x="10725" y="2793"/>
                  </a:lnTo>
                  <a:lnTo>
                    <a:pt x="5154" y="1241"/>
                  </a:lnTo>
                  <a:lnTo>
                    <a:pt x="0" y="109"/>
                  </a:lnTo>
                  <a:lnTo>
                    <a:pt x="68125" y="0"/>
                  </a:lnTo>
                  <a:lnTo>
                    <a:pt x="1533785" y="0"/>
                  </a:lnTo>
                  <a:lnTo>
                    <a:pt x="1556156" y="992"/>
                  </a:lnTo>
                  <a:lnTo>
                    <a:pt x="1578014" y="2646"/>
                  </a:lnTo>
                  <a:lnTo>
                    <a:pt x="1599532" y="4741"/>
                  </a:lnTo>
                  <a:lnTo>
                    <a:pt x="1620822" y="6137"/>
                  </a:lnTo>
                  <a:lnTo>
                    <a:pt x="1663000" y="7688"/>
                  </a:lnTo>
                  <a:lnTo>
                    <a:pt x="1746667" y="8684"/>
                  </a:lnTo>
                  <a:lnTo>
                    <a:pt x="1809231" y="9849"/>
                  </a:lnTo>
                  <a:lnTo>
                    <a:pt x="1830075" y="11527"/>
                  </a:lnTo>
                  <a:lnTo>
                    <a:pt x="1850916" y="13638"/>
                  </a:lnTo>
                  <a:lnTo>
                    <a:pt x="1870763" y="15045"/>
                  </a:lnTo>
                  <a:lnTo>
                    <a:pt x="1908691" y="16609"/>
                  </a:lnTo>
                  <a:lnTo>
                    <a:pt x="1963512" y="17489"/>
                  </a:lnTo>
                  <a:lnTo>
                    <a:pt x="1981546" y="18604"/>
                  </a:lnTo>
                  <a:lnTo>
                    <a:pt x="1999523" y="20341"/>
                  </a:lnTo>
                  <a:lnTo>
                    <a:pt x="2017460" y="22490"/>
                  </a:lnTo>
                  <a:lnTo>
                    <a:pt x="2035370" y="23923"/>
                  </a:lnTo>
                  <a:lnTo>
                    <a:pt x="2071146" y="25515"/>
                  </a:lnTo>
                  <a:lnTo>
                    <a:pt x="2115276" y="26412"/>
                  </a:lnTo>
                  <a:lnTo>
                    <a:pt x="2129354" y="27530"/>
                  </a:lnTo>
                  <a:lnTo>
                    <a:pt x="2143701" y="29267"/>
                  </a:lnTo>
                  <a:lnTo>
                    <a:pt x="2158227" y="31418"/>
                  </a:lnTo>
                  <a:lnTo>
                    <a:pt x="2171880" y="32851"/>
                  </a:lnTo>
                  <a:lnTo>
                    <a:pt x="2197632" y="34444"/>
                  </a:lnTo>
                  <a:lnTo>
                    <a:pt x="2210056" y="35861"/>
                  </a:lnTo>
                  <a:lnTo>
                    <a:pt x="2222307" y="37798"/>
                  </a:lnTo>
                  <a:lnTo>
                    <a:pt x="2234444" y="40081"/>
                  </a:lnTo>
                  <a:lnTo>
                    <a:pt x="2244519" y="41604"/>
                  </a:lnTo>
                  <a:lnTo>
                    <a:pt x="2253220" y="42619"/>
                  </a:lnTo>
                  <a:lnTo>
                    <a:pt x="2261005" y="43295"/>
                  </a:lnTo>
                  <a:lnTo>
                    <a:pt x="2268179" y="44739"/>
                  </a:lnTo>
                  <a:lnTo>
                    <a:pt x="2274947" y="46693"/>
                  </a:lnTo>
                  <a:lnTo>
                    <a:pt x="2294435" y="5357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InkAnnotation32"/>
            <p:cNvSpPr/>
            <p:nvPr/>
          </p:nvSpPr>
          <p:spPr>
            <a:xfrm>
              <a:off x="6726820" y="3291655"/>
              <a:ext cx="1026915" cy="26790"/>
            </a:xfrm>
            <a:custGeom>
              <a:avLst/>
              <a:gdLst/>
              <a:ahLst/>
              <a:cxnLst/>
              <a:rect l="0" t="0" r="0" b="0"/>
              <a:pathLst>
                <a:path w="1026915" h="26790">
                  <a:moveTo>
                    <a:pt x="0" y="26789"/>
                  </a:moveTo>
                  <a:lnTo>
                    <a:pt x="0" y="17869"/>
                  </a:lnTo>
                  <a:lnTo>
                    <a:pt x="354777" y="17860"/>
                  </a:lnTo>
                  <a:lnTo>
                    <a:pt x="369470" y="16867"/>
                  </a:lnTo>
                  <a:lnTo>
                    <a:pt x="384228" y="15214"/>
                  </a:lnTo>
                  <a:lnTo>
                    <a:pt x="399027" y="13119"/>
                  </a:lnTo>
                  <a:lnTo>
                    <a:pt x="413853" y="11723"/>
                  </a:lnTo>
                  <a:lnTo>
                    <a:pt x="428699" y="10792"/>
                  </a:lnTo>
                  <a:lnTo>
                    <a:pt x="443557" y="10171"/>
                  </a:lnTo>
                  <a:lnTo>
                    <a:pt x="475941" y="9481"/>
                  </a:lnTo>
                  <a:lnTo>
                    <a:pt x="540497" y="9039"/>
                  </a:lnTo>
                  <a:lnTo>
                    <a:pt x="555792" y="8010"/>
                  </a:lnTo>
                  <a:lnTo>
                    <a:pt x="570950" y="6332"/>
                  </a:lnTo>
                  <a:lnTo>
                    <a:pt x="586016" y="4222"/>
                  </a:lnTo>
                  <a:lnTo>
                    <a:pt x="602013" y="2815"/>
                  </a:lnTo>
                  <a:lnTo>
                    <a:pt x="618630" y="1876"/>
                  </a:lnTo>
                  <a:lnTo>
                    <a:pt x="651979" y="834"/>
                  </a:lnTo>
                  <a:lnTo>
                    <a:pt x="728881" y="110"/>
                  </a:lnTo>
                  <a:lnTo>
                    <a:pt x="996499" y="0"/>
                  </a:lnTo>
                  <a:lnTo>
                    <a:pt x="1001677" y="993"/>
                  </a:lnTo>
                  <a:lnTo>
                    <a:pt x="1006120" y="2646"/>
                  </a:lnTo>
                  <a:lnTo>
                    <a:pt x="1010075" y="4741"/>
                  </a:lnTo>
                  <a:lnTo>
                    <a:pt x="1013704" y="6137"/>
                  </a:lnTo>
                  <a:lnTo>
                    <a:pt x="1017115" y="7068"/>
                  </a:lnTo>
                  <a:lnTo>
                    <a:pt x="1026914" y="89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InkAnnotation33"/>
            <p:cNvSpPr/>
            <p:nvPr/>
          </p:nvSpPr>
          <p:spPr>
            <a:xfrm>
              <a:off x="6039816" y="4809702"/>
              <a:ext cx="722676" cy="765899"/>
            </a:xfrm>
            <a:custGeom>
              <a:avLst/>
              <a:gdLst/>
              <a:ahLst/>
              <a:cxnLst/>
              <a:rect l="0" t="0" r="0" b="0"/>
              <a:pathLst>
                <a:path w="722676" h="765899">
                  <a:moveTo>
                    <a:pt x="642355" y="482203"/>
                  </a:moveTo>
                  <a:lnTo>
                    <a:pt x="654629" y="462800"/>
                  </a:lnTo>
                  <a:lnTo>
                    <a:pt x="664402" y="442064"/>
                  </a:lnTo>
                  <a:lnTo>
                    <a:pt x="679314" y="421032"/>
                  </a:lnTo>
                  <a:lnTo>
                    <a:pt x="689539" y="407391"/>
                  </a:lnTo>
                  <a:lnTo>
                    <a:pt x="697391" y="391407"/>
                  </a:lnTo>
                  <a:lnTo>
                    <a:pt x="704188" y="374380"/>
                  </a:lnTo>
                  <a:lnTo>
                    <a:pt x="713593" y="350706"/>
                  </a:lnTo>
                  <a:lnTo>
                    <a:pt x="716636" y="343937"/>
                  </a:lnTo>
                  <a:lnTo>
                    <a:pt x="720017" y="328478"/>
                  </a:lnTo>
                  <a:lnTo>
                    <a:pt x="721520" y="311686"/>
                  </a:lnTo>
                  <a:lnTo>
                    <a:pt x="722188" y="294300"/>
                  </a:lnTo>
                  <a:lnTo>
                    <a:pt x="722565" y="267779"/>
                  </a:lnTo>
                  <a:lnTo>
                    <a:pt x="722675" y="241068"/>
                  </a:lnTo>
                  <a:lnTo>
                    <a:pt x="717410" y="223227"/>
                  </a:lnTo>
                  <a:lnTo>
                    <a:pt x="708455" y="205377"/>
                  </a:lnTo>
                  <a:lnTo>
                    <a:pt x="697861" y="187521"/>
                  </a:lnTo>
                  <a:lnTo>
                    <a:pt x="686537" y="169662"/>
                  </a:lnTo>
                  <a:lnTo>
                    <a:pt x="663098" y="133945"/>
                  </a:lnTo>
                  <a:lnTo>
                    <a:pt x="648598" y="116086"/>
                  </a:lnTo>
                  <a:lnTo>
                    <a:pt x="631239" y="99219"/>
                  </a:lnTo>
                  <a:lnTo>
                    <a:pt x="610295" y="85108"/>
                  </a:lnTo>
                  <a:lnTo>
                    <a:pt x="580931" y="66007"/>
                  </a:lnTo>
                  <a:lnTo>
                    <a:pt x="559823" y="56456"/>
                  </a:lnTo>
                  <a:lnTo>
                    <a:pt x="548639" y="52520"/>
                  </a:lnTo>
                  <a:lnTo>
                    <a:pt x="522982" y="42855"/>
                  </a:lnTo>
                  <a:lnTo>
                    <a:pt x="509195" y="37500"/>
                  </a:lnTo>
                  <a:lnTo>
                    <a:pt x="496035" y="32938"/>
                  </a:lnTo>
                  <a:lnTo>
                    <a:pt x="483293" y="28904"/>
                  </a:lnTo>
                  <a:lnTo>
                    <a:pt x="470829" y="25223"/>
                  </a:lnTo>
                  <a:lnTo>
                    <a:pt x="457559" y="22768"/>
                  </a:lnTo>
                  <a:lnTo>
                    <a:pt x="443751" y="21132"/>
                  </a:lnTo>
                  <a:lnTo>
                    <a:pt x="429586" y="20041"/>
                  </a:lnTo>
                  <a:lnTo>
                    <a:pt x="415181" y="19314"/>
                  </a:lnTo>
                  <a:lnTo>
                    <a:pt x="385946" y="18506"/>
                  </a:lnTo>
                  <a:lnTo>
                    <a:pt x="371205" y="19283"/>
                  </a:lnTo>
                  <a:lnTo>
                    <a:pt x="356416" y="20792"/>
                  </a:lnTo>
                  <a:lnTo>
                    <a:pt x="341596" y="22791"/>
                  </a:lnTo>
                  <a:lnTo>
                    <a:pt x="311900" y="27658"/>
                  </a:lnTo>
                  <a:lnTo>
                    <a:pt x="297036" y="30345"/>
                  </a:lnTo>
                  <a:lnTo>
                    <a:pt x="283158" y="34121"/>
                  </a:lnTo>
                  <a:lnTo>
                    <a:pt x="269937" y="38622"/>
                  </a:lnTo>
                  <a:lnTo>
                    <a:pt x="215462" y="60105"/>
                  </a:lnTo>
                  <a:lnTo>
                    <a:pt x="201987" y="66859"/>
                  </a:lnTo>
                  <a:lnTo>
                    <a:pt x="189034" y="74339"/>
                  </a:lnTo>
                  <a:lnTo>
                    <a:pt x="176430" y="82301"/>
                  </a:lnTo>
                  <a:lnTo>
                    <a:pt x="164059" y="90586"/>
                  </a:lnTo>
                  <a:lnTo>
                    <a:pt x="139730" y="107729"/>
                  </a:lnTo>
                  <a:lnTo>
                    <a:pt x="118333" y="127917"/>
                  </a:lnTo>
                  <a:lnTo>
                    <a:pt x="98902" y="150117"/>
                  </a:lnTo>
                  <a:lnTo>
                    <a:pt x="80344" y="173214"/>
                  </a:lnTo>
                  <a:lnTo>
                    <a:pt x="71228" y="185921"/>
                  </a:lnTo>
                  <a:lnTo>
                    <a:pt x="62174" y="199354"/>
                  </a:lnTo>
                  <a:lnTo>
                    <a:pt x="53161" y="213270"/>
                  </a:lnTo>
                  <a:lnTo>
                    <a:pt x="45168" y="226516"/>
                  </a:lnTo>
                  <a:lnTo>
                    <a:pt x="37855" y="239316"/>
                  </a:lnTo>
                  <a:lnTo>
                    <a:pt x="30996" y="251817"/>
                  </a:lnTo>
                  <a:lnTo>
                    <a:pt x="25431" y="265113"/>
                  </a:lnTo>
                  <a:lnTo>
                    <a:pt x="20728" y="278937"/>
                  </a:lnTo>
                  <a:lnTo>
                    <a:pt x="16601" y="293114"/>
                  </a:lnTo>
                  <a:lnTo>
                    <a:pt x="12857" y="307527"/>
                  </a:lnTo>
                  <a:lnTo>
                    <a:pt x="6052" y="336770"/>
                  </a:lnTo>
                  <a:lnTo>
                    <a:pt x="3841" y="351513"/>
                  </a:lnTo>
                  <a:lnTo>
                    <a:pt x="2367" y="366303"/>
                  </a:lnTo>
                  <a:lnTo>
                    <a:pt x="1383" y="381124"/>
                  </a:lnTo>
                  <a:lnTo>
                    <a:pt x="728" y="396958"/>
                  </a:lnTo>
                  <a:lnTo>
                    <a:pt x="0" y="430426"/>
                  </a:lnTo>
                  <a:lnTo>
                    <a:pt x="798" y="446693"/>
                  </a:lnTo>
                  <a:lnTo>
                    <a:pt x="2322" y="462499"/>
                  </a:lnTo>
                  <a:lnTo>
                    <a:pt x="4331" y="477996"/>
                  </a:lnTo>
                  <a:lnTo>
                    <a:pt x="7654" y="493290"/>
                  </a:lnTo>
                  <a:lnTo>
                    <a:pt x="11854" y="508445"/>
                  </a:lnTo>
                  <a:lnTo>
                    <a:pt x="16638" y="523511"/>
                  </a:lnTo>
                  <a:lnTo>
                    <a:pt x="21812" y="538515"/>
                  </a:lnTo>
                  <a:lnTo>
                    <a:pt x="32853" y="568415"/>
                  </a:lnTo>
                  <a:lnTo>
                    <a:pt x="40559" y="582343"/>
                  </a:lnTo>
                  <a:lnTo>
                    <a:pt x="49666" y="595595"/>
                  </a:lnTo>
                  <a:lnTo>
                    <a:pt x="78798" y="633209"/>
                  </a:lnTo>
                  <a:lnTo>
                    <a:pt x="88056" y="645382"/>
                  </a:lnTo>
                  <a:lnTo>
                    <a:pt x="98198" y="657466"/>
                  </a:lnTo>
                  <a:lnTo>
                    <a:pt x="108927" y="669490"/>
                  </a:lnTo>
                  <a:lnTo>
                    <a:pt x="120049" y="681475"/>
                  </a:lnTo>
                  <a:lnTo>
                    <a:pt x="132424" y="691450"/>
                  </a:lnTo>
                  <a:lnTo>
                    <a:pt x="145636" y="700084"/>
                  </a:lnTo>
                  <a:lnTo>
                    <a:pt x="173544" y="715961"/>
                  </a:lnTo>
                  <a:lnTo>
                    <a:pt x="202484" y="732939"/>
                  </a:lnTo>
                  <a:lnTo>
                    <a:pt x="216155" y="739649"/>
                  </a:lnTo>
                  <a:lnTo>
                    <a:pt x="229237" y="745116"/>
                  </a:lnTo>
                  <a:lnTo>
                    <a:pt x="241928" y="749752"/>
                  </a:lnTo>
                  <a:lnTo>
                    <a:pt x="255348" y="753835"/>
                  </a:lnTo>
                  <a:lnTo>
                    <a:pt x="269257" y="757548"/>
                  </a:lnTo>
                  <a:lnTo>
                    <a:pt x="283491" y="761017"/>
                  </a:lnTo>
                  <a:lnTo>
                    <a:pt x="297940" y="763329"/>
                  </a:lnTo>
                  <a:lnTo>
                    <a:pt x="312534" y="764870"/>
                  </a:lnTo>
                  <a:lnTo>
                    <a:pt x="327224" y="765898"/>
                  </a:lnTo>
                  <a:lnTo>
                    <a:pt x="340987" y="765591"/>
                  </a:lnTo>
                  <a:lnTo>
                    <a:pt x="354130" y="764394"/>
                  </a:lnTo>
                  <a:lnTo>
                    <a:pt x="366861" y="762604"/>
                  </a:lnTo>
                  <a:lnTo>
                    <a:pt x="380310" y="759426"/>
                  </a:lnTo>
                  <a:lnTo>
                    <a:pt x="394236" y="755323"/>
                  </a:lnTo>
                  <a:lnTo>
                    <a:pt x="408481" y="750604"/>
                  </a:lnTo>
                  <a:lnTo>
                    <a:pt x="421948" y="745473"/>
                  </a:lnTo>
                  <a:lnTo>
                    <a:pt x="434893" y="740068"/>
                  </a:lnTo>
                  <a:lnTo>
                    <a:pt x="447492" y="734480"/>
                  </a:lnTo>
                  <a:lnTo>
                    <a:pt x="469429" y="717688"/>
                  </a:lnTo>
                  <a:lnTo>
                    <a:pt x="512505" y="674570"/>
                  </a:lnTo>
                  <a:lnTo>
                    <a:pt x="523047" y="662042"/>
                  </a:lnTo>
                  <a:lnTo>
                    <a:pt x="533051" y="648729"/>
                  </a:lnTo>
                  <a:lnTo>
                    <a:pt x="542696" y="634892"/>
                  </a:lnTo>
                  <a:lnTo>
                    <a:pt x="552103" y="620706"/>
                  </a:lnTo>
                  <a:lnTo>
                    <a:pt x="570493" y="591716"/>
                  </a:lnTo>
                  <a:lnTo>
                    <a:pt x="578572" y="576048"/>
                  </a:lnTo>
                  <a:lnTo>
                    <a:pt x="585943" y="559649"/>
                  </a:lnTo>
                  <a:lnTo>
                    <a:pt x="592841" y="542764"/>
                  </a:lnTo>
                  <a:lnTo>
                    <a:pt x="599423" y="525554"/>
                  </a:lnTo>
                  <a:lnTo>
                    <a:pt x="612029" y="490556"/>
                  </a:lnTo>
                  <a:lnTo>
                    <a:pt x="630283" y="437384"/>
                  </a:lnTo>
                  <a:lnTo>
                    <a:pt x="635299" y="419581"/>
                  </a:lnTo>
                  <a:lnTo>
                    <a:pt x="639635" y="401760"/>
                  </a:lnTo>
                  <a:lnTo>
                    <a:pt x="643519" y="383926"/>
                  </a:lnTo>
                  <a:lnTo>
                    <a:pt x="646107" y="366084"/>
                  </a:lnTo>
                  <a:lnTo>
                    <a:pt x="647833" y="348235"/>
                  </a:lnTo>
                  <a:lnTo>
                    <a:pt x="648984" y="330383"/>
                  </a:lnTo>
                  <a:lnTo>
                    <a:pt x="649750" y="312529"/>
                  </a:lnTo>
                  <a:lnTo>
                    <a:pt x="650603" y="276816"/>
                  </a:lnTo>
                  <a:lnTo>
                    <a:pt x="651083" y="223241"/>
                  </a:lnTo>
                  <a:lnTo>
                    <a:pt x="650158" y="205382"/>
                  </a:lnTo>
                  <a:lnTo>
                    <a:pt x="648549" y="187523"/>
                  </a:lnTo>
                  <a:lnTo>
                    <a:pt x="646484" y="169664"/>
                  </a:lnTo>
                  <a:lnTo>
                    <a:pt x="644115" y="153789"/>
                  </a:lnTo>
                  <a:lnTo>
                    <a:pt x="641545" y="139237"/>
                  </a:lnTo>
                  <a:lnTo>
                    <a:pt x="638838" y="125566"/>
                  </a:lnTo>
                  <a:lnTo>
                    <a:pt x="635050" y="112484"/>
                  </a:lnTo>
                  <a:lnTo>
                    <a:pt x="630539" y="99794"/>
                  </a:lnTo>
                  <a:lnTo>
                    <a:pt x="625548" y="87365"/>
                  </a:lnTo>
                  <a:lnTo>
                    <a:pt x="619244" y="75111"/>
                  </a:lnTo>
                  <a:lnTo>
                    <a:pt x="612065" y="62972"/>
                  </a:lnTo>
                  <a:lnTo>
                    <a:pt x="597144" y="40886"/>
                  </a:lnTo>
                  <a:lnTo>
                    <a:pt x="577586" y="18288"/>
                  </a:lnTo>
                  <a:lnTo>
                    <a:pt x="571395" y="13185"/>
                  </a:lnTo>
                  <a:lnTo>
                    <a:pt x="55305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InkAnnotation34"/>
            <p:cNvSpPr/>
            <p:nvPr/>
          </p:nvSpPr>
          <p:spPr>
            <a:xfrm>
              <a:off x="9248679" y="4747194"/>
              <a:ext cx="728548" cy="1339283"/>
            </a:xfrm>
            <a:custGeom>
              <a:avLst/>
              <a:gdLst/>
              <a:ahLst/>
              <a:cxnLst/>
              <a:rect l="0" t="0" r="0" b="0"/>
              <a:pathLst>
                <a:path w="728548" h="1339283">
                  <a:moveTo>
                    <a:pt x="0" y="1206077"/>
                  </a:moveTo>
                  <a:lnTo>
                    <a:pt x="640" y="1210151"/>
                  </a:lnTo>
                  <a:lnTo>
                    <a:pt x="4333" y="1248318"/>
                  </a:lnTo>
                  <a:lnTo>
                    <a:pt x="5965" y="1270558"/>
                  </a:lnTo>
                  <a:lnTo>
                    <a:pt x="12895" y="1308258"/>
                  </a:lnTo>
                  <a:lnTo>
                    <a:pt x="13793" y="1322383"/>
                  </a:lnTo>
                  <a:lnTo>
                    <a:pt x="14912" y="1326089"/>
                  </a:lnTo>
                  <a:lnTo>
                    <a:pt x="22990" y="1339282"/>
                  </a:lnTo>
                  <a:lnTo>
                    <a:pt x="23069" y="1334662"/>
                  </a:lnTo>
                  <a:lnTo>
                    <a:pt x="24072" y="1332290"/>
                  </a:lnTo>
                  <a:lnTo>
                    <a:pt x="27832" y="1327010"/>
                  </a:lnTo>
                  <a:lnTo>
                    <a:pt x="29232" y="1323220"/>
                  </a:lnTo>
                  <a:lnTo>
                    <a:pt x="34124" y="1302880"/>
                  </a:lnTo>
                  <a:lnTo>
                    <a:pt x="47190" y="1266728"/>
                  </a:lnTo>
                  <a:lnTo>
                    <a:pt x="58875" y="1229397"/>
                  </a:lnTo>
                  <a:lnTo>
                    <a:pt x="70412" y="1195719"/>
                  </a:lnTo>
                  <a:lnTo>
                    <a:pt x="83752" y="1160605"/>
                  </a:lnTo>
                  <a:lnTo>
                    <a:pt x="96635" y="1125065"/>
                  </a:lnTo>
                  <a:lnTo>
                    <a:pt x="115666" y="1086754"/>
                  </a:lnTo>
                  <a:lnTo>
                    <a:pt x="130718" y="1058471"/>
                  </a:lnTo>
                  <a:lnTo>
                    <a:pt x="167409" y="980346"/>
                  </a:lnTo>
                  <a:lnTo>
                    <a:pt x="219681" y="874941"/>
                  </a:lnTo>
                  <a:lnTo>
                    <a:pt x="237470" y="836670"/>
                  </a:lnTo>
                  <a:lnTo>
                    <a:pt x="256291" y="797502"/>
                  </a:lnTo>
                  <a:lnTo>
                    <a:pt x="277884" y="760250"/>
                  </a:lnTo>
                  <a:lnTo>
                    <a:pt x="298066" y="721204"/>
                  </a:lnTo>
                  <a:lnTo>
                    <a:pt x="317949" y="681692"/>
                  </a:lnTo>
                  <a:lnTo>
                    <a:pt x="374750" y="585019"/>
                  </a:lnTo>
                  <a:lnTo>
                    <a:pt x="387510" y="565630"/>
                  </a:lnTo>
                  <a:lnTo>
                    <a:pt x="400979" y="546751"/>
                  </a:lnTo>
                  <a:lnTo>
                    <a:pt x="414918" y="528212"/>
                  </a:lnTo>
                  <a:lnTo>
                    <a:pt x="428180" y="508907"/>
                  </a:lnTo>
                  <a:lnTo>
                    <a:pt x="440990" y="489091"/>
                  </a:lnTo>
                  <a:lnTo>
                    <a:pt x="465806" y="449546"/>
                  </a:lnTo>
                  <a:lnTo>
                    <a:pt x="549905" y="321648"/>
                  </a:lnTo>
                  <a:lnTo>
                    <a:pt x="573744" y="286822"/>
                  </a:lnTo>
                  <a:lnTo>
                    <a:pt x="597568" y="254808"/>
                  </a:lnTo>
                  <a:lnTo>
                    <a:pt x="618741" y="224043"/>
                  </a:lnTo>
                  <a:lnTo>
                    <a:pt x="637081" y="194824"/>
                  </a:lnTo>
                  <a:lnTo>
                    <a:pt x="658562" y="156063"/>
                  </a:lnTo>
                  <a:lnTo>
                    <a:pt x="683597" y="107410"/>
                  </a:lnTo>
                  <a:lnTo>
                    <a:pt x="699022" y="74158"/>
                  </a:lnTo>
                  <a:lnTo>
                    <a:pt x="716280" y="35269"/>
                  </a:lnTo>
                  <a:lnTo>
                    <a:pt x="724471" y="22467"/>
                  </a:lnTo>
                  <a:lnTo>
                    <a:pt x="726736" y="15607"/>
                  </a:lnTo>
                  <a:lnTo>
                    <a:pt x="72854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 to="" calcmode="lin" valueType="num">
                                      <p:cBhvr>
                                        <p:cTn id="7" dur="1" fill="hold"/>
                                        <p:tgtEl>
                                          <p:spTgt spid="819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198"/>
                                        </p:tgtEl>
                                        <p:attrNameLst>
                                          <p:attrName>style.visibility</p:attrName>
                                        </p:attrNameLst>
                                      </p:cBhvr>
                                      <p:to>
                                        <p:strVal val="visible"/>
                                      </p:to>
                                    </p:set>
                                    <p:anim to="" calcmode="lin" valueType="num">
                                      <p:cBhvr>
                                        <p:cTn id="12" dur="1" fill="hold"/>
                                        <p:tgtEl>
                                          <p:spTgt spid="8198"/>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199"/>
                                        </p:tgtEl>
                                        <p:attrNameLst>
                                          <p:attrName>style.visibility</p:attrName>
                                        </p:attrNameLst>
                                      </p:cBhvr>
                                      <p:to>
                                        <p:strVal val="visible"/>
                                      </p:to>
                                    </p:set>
                                    <p:anim to="" calcmode="lin" valueType="num">
                                      <p:cBhvr>
                                        <p:cTn id="17" dur="1" fill="hold"/>
                                        <p:tgtEl>
                                          <p:spTgt spid="8199"/>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 to="" calcmode="lin" valueType="num">
                                      <p:cBhvr>
                                        <p:cTn id="22" dur="1" fill="hold"/>
                                        <p:tgtEl>
                                          <p:spTgt spid="1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 to="" calcmode="lin" valueType="num">
                                      <p:cBhvr>
                                        <p:cTn id="27" dur="1" fill="hold"/>
                                        <p:tgtEl>
                                          <p:spTgt spid="2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8" grpId="0" animBg="1"/>
      <p:bldP spid="819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57200" y="152400"/>
            <a:ext cx="8153400" cy="641350"/>
          </a:xfrm>
          <a:prstGeom prst="rect">
            <a:avLst/>
          </a:prstGeom>
          <a:noFill/>
          <a:ln w="9525">
            <a:noFill/>
            <a:miter lim="800000"/>
            <a:headEnd/>
            <a:tailEnd/>
          </a:ln>
          <a:effectLst/>
        </p:spPr>
        <p:txBody>
          <a:bodyPr>
            <a:spAutoFit/>
          </a:bodyPr>
          <a:lstStyle/>
          <a:p>
            <a:pPr algn="ctr">
              <a:spcBef>
                <a:spcPct val="50000"/>
              </a:spcBef>
            </a:pPr>
            <a:r>
              <a:rPr lang="en-US" sz="3600" b="1" u="sng">
                <a:latin typeface="Century Gothic" pitchFamily="34" charset="0"/>
              </a:rPr>
              <a:t>TRADE</a:t>
            </a:r>
          </a:p>
        </p:txBody>
      </p:sp>
      <p:sp>
        <p:nvSpPr>
          <p:cNvPr id="9220" name="Text Box 4"/>
          <p:cNvSpPr txBox="1">
            <a:spLocks noChangeArrowheads="1"/>
          </p:cNvSpPr>
          <p:nvPr/>
        </p:nvSpPr>
        <p:spPr bwMode="auto">
          <a:xfrm>
            <a:off x="304800" y="1676400"/>
            <a:ext cx="38862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9221" name="Text Box 5"/>
          <p:cNvSpPr txBox="1">
            <a:spLocks noChangeArrowheads="1"/>
          </p:cNvSpPr>
          <p:nvPr/>
        </p:nvSpPr>
        <p:spPr bwMode="auto">
          <a:xfrm>
            <a:off x="304800" y="762000"/>
            <a:ext cx="3810000" cy="6093976"/>
          </a:xfrm>
          <a:prstGeom prst="rect">
            <a:avLst/>
          </a:prstGeom>
          <a:noFill/>
          <a:ln w="9525">
            <a:noFill/>
            <a:miter lim="800000"/>
            <a:headEnd/>
            <a:tailEnd/>
          </a:ln>
          <a:effectLst/>
        </p:spPr>
        <p:txBody>
          <a:bodyPr>
            <a:spAutoFit/>
          </a:bodyPr>
          <a:lstStyle/>
          <a:p>
            <a:pPr marL="342900" indent="-342900"/>
            <a:r>
              <a:rPr lang="en-US" sz="1500" dirty="0"/>
              <a:t>IMPORTANT TERMS TO KNOW</a:t>
            </a:r>
          </a:p>
          <a:p>
            <a:pPr marL="342900" indent="-342900"/>
            <a:endParaRPr lang="en-US" sz="1500" dirty="0"/>
          </a:p>
          <a:p>
            <a:pPr marL="342900" indent="-342900">
              <a:buFontTx/>
              <a:buAutoNum type="arabicPeriod"/>
            </a:pPr>
            <a:r>
              <a:rPr lang="en-US" sz="1500" b="1" dirty="0"/>
              <a:t>Imports:  </a:t>
            </a:r>
            <a:r>
              <a:rPr lang="en-US" sz="1500" dirty="0"/>
              <a:t>products entering into a country from a different location</a:t>
            </a:r>
          </a:p>
          <a:p>
            <a:pPr marL="342900" indent="-342900">
              <a:buFontTx/>
              <a:buAutoNum type="arabicPeriod"/>
            </a:pPr>
            <a:endParaRPr lang="en-US" sz="1500" dirty="0"/>
          </a:p>
          <a:p>
            <a:pPr marL="342900" indent="-342900">
              <a:buFontTx/>
              <a:buAutoNum type="arabicPeriod"/>
            </a:pPr>
            <a:r>
              <a:rPr lang="en-US" sz="1500" b="1" dirty="0"/>
              <a:t>Exports</a:t>
            </a:r>
            <a:r>
              <a:rPr lang="en-US" sz="1500" dirty="0"/>
              <a:t>:  products leaving a country for a different destination</a:t>
            </a:r>
          </a:p>
          <a:p>
            <a:pPr marL="342900" indent="-342900">
              <a:buFontTx/>
              <a:buAutoNum type="arabicPeriod"/>
            </a:pPr>
            <a:endParaRPr lang="en-US" sz="1500" dirty="0"/>
          </a:p>
          <a:p>
            <a:pPr marL="342900" indent="-342900">
              <a:buFontTx/>
              <a:buAutoNum type="arabicPeriod"/>
            </a:pPr>
            <a:r>
              <a:rPr lang="en-US" sz="1500" b="1" dirty="0"/>
              <a:t>Tariff:  </a:t>
            </a:r>
            <a:r>
              <a:rPr lang="en-US" sz="1500" dirty="0"/>
              <a:t>tax on imported goods</a:t>
            </a:r>
          </a:p>
          <a:p>
            <a:pPr marL="342900" indent="-342900"/>
            <a:endParaRPr lang="en-US" sz="1500" dirty="0"/>
          </a:p>
          <a:p>
            <a:pPr marL="342900" indent="-342900">
              <a:buAutoNum type="arabicPeriod" startAt="4"/>
            </a:pPr>
            <a:r>
              <a:rPr lang="en-US" sz="1500" b="1" dirty="0" smtClean="0"/>
              <a:t>Embargo/Blockade</a:t>
            </a:r>
            <a:r>
              <a:rPr lang="en-US" sz="1500" b="1" dirty="0"/>
              <a:t>:   </a:t>
            </a:r>
            <a:r>
              <a:rPr lang="en-US" sz="1500" dirty="0"/>
              <a:t>a country refuses to trade with another nation for political or economic </a:t>
            </a:r>
            <a:r>
              <a:rPr lang="en-US" sz="1500" dirty="0" smtClean="0"/>
              <a:t>reasons</a:t>
            </a:r>
          </a:p>
          <a:p>
            <a:pPr marL="342900" indent="-342900"/>
            <a:endParaRPr lang="en-US" sz="1500" dirty="0"/>
          </a:p>
          <a:p>
            <a:pPr marL="342900" indent="-342900"/>
            <a:r>
              <a:rPr lang="en-US" sz="1500" dirty="0" smtClean="0"/>
              <a:t>5.   </a:t>
            </a:r>
            <a:r>
              <a:rPr lang="en-US" sz="1500" b="1" dirty="0" smtClean="0"/>
              <a:t>Trading Blocs:  </a:t>
            </a:r>
            <a:r>
              <a:rPr lang="en-US" sz="1500" dirty="0" smtClean="0"/>
              <a:t>Countries from the same region of the world who will work together to conduct trade with other nations.</a:t>
            </a:r>
          </a:p>
          <a:p>
            <a:pPr marL="342900" indent="-342900"/>
            <a:endParaRPr lang="en-US" sz="1500" dirty="0"/>
          </a:p>
          <a:p>
            <a:pPr marL="342900" indent="-342900"/>
            <a:r>
              <a:rPr lang="en-US" sz="1500" dirty="0"/>
              <a:t> </a:t>
            </a:r>
            <a:r>
              <a:rPr lang="en-US" sz="1500" dirty="0" smtClean="0"/>
              <a:t>     They do this because they are likely to get more for their products as a group than competing against one another.</a:t>
            </a:r>
          </a:p>
          <a:p>
            <a:pPr marL="342900" indent="-342900"/>
            <a:endParaRPr lang="en-US" sz="1500" dirty="0"/>
          </a:p>
          <a:p>
            <a:pPr marL="342900" indent="-342900"/>
            <a:r>
              <a:rPr lang="en-US" sz="1500" dirty="0" smtClean="0"/>
              <a:t>Example:  Countries in the Middle East pooling their oil and selling it as one organization:  OPEC</a:t>
            </a:r>
            <a:endParaRPr lang="en-US" sz="1500" dirty="0"/>
          </a:p>
        </p:txBody>
      </p:sp>
      <p:sp>
        <p:nvSpPr>
          <p:cNvPr id="9222" name="AutoShape 6"/>
          <p:cNvSpPr>
            <a:spLocks noChangeArrowheads="1"/>
          </p:cNvSpPr>
          <p:nvPr/>
        </p:nvSpPr>
        <p:spPr bwMode="auto">
          <a:xfrm>
            <a:off x="4038600" y="2895600"/>
            <a:ext cx="762000" cy="9144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9223" name="Text Box 7"/>
          <p:cNvSpPr txBox="1">
            <a:spLocks noChangeArrowheads="1"/>
          </p:cNvSpPr>
          <p:nvPr/>
        </p:nvSpPr>
        <p:spPr bwMode="auto">
          <a:xfrm>
            <a:off x="5029200" y="1066800"/>
            <a:ext cx="3810000" cy="5310188"/>
          </a:xfrm>
          <a:prstGeom prst="rect">
            <a:avLst/>
          </a:prstGeom>
          <a:noFill/>
          <a:ln w="9525">
            <a:noFill/>
            <a:miter lim="800000"/>
            <a:headEnd/>
            <a:tailEnd/>
          </a:ln>
          <a:effectLst/>
        </p:spPr>
        <p:txBody>
          <a:bodyPr>
            <a:spAutoFit/>
          </a:bodyPr>
          <a:lstStyle/>
          <a:p>
            <a:pPr marL="342900" indent="-342900" algn="ctr"/>
            <a:r>
              <a:rPr lang="en-US" b="1" i="1" u="sng" dirty="0"/>
              <a:t>TARIFF INFORMATION</a:t>
            </a:r>
          </a:p>
          <a:p>
            <a:pPr marL="342900" indent="-342900"/>
            <a:endParaRPr lang="en-US" dirty="0"/>
          </a:p>
          <a:p>
            <a:pPr marL="342900" indent="-342900"/>
            <a:r>
              <a:rPr lang="en-US" dirty="0"/>
              <a:t>***A country will raise tariffs on foreign imports to help companies in their nation sell more goods to consumers</a:t>
            </a:r>
          </a:p>
          <a:p>
            <a:pPr marL="342900" indent="-342900"/>
            <a:endParaRPr lang="en-US" dirty="0"/>
          </a:p>
          <a:p>
            <a:pPr marL="342900" indent="-342900"/>
            <a:r>
              <a:rPr lang="en-US" dirty="0"/>
              <a:t>If a foreign company has to pay a higher tax to sell their good in the United States they will have to charge consumers more for that product.</a:t>
            </a:r>
          </a:p>
          <a:p>
            <a:pPr marL="342900" indent="-342900"/>
            <a:endParaRPr lang="en-US" dirty="0"/>
          </a:p>
          <a:p>
            <a:pPr marL="342900" indent="-342900"/>
            <a:r>
              <a:rPr lang="en-US" dirty="0"/>
              <a:t>***A country will lower tariffs on foreign imports if there is a product in high demand in their nation that cannot be produced by their own companies</a:t>
            </a:r>
          </a:p>
          <a:p>
            <a:pPr marL="342900" indent="-34290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anim to="" calcmode="lin" valueType="num">
                                      <p:cBhvr>
                                        <p:cTn id="7" dur="1" fill="hold"/>
                                        <p:tgtEl>
                                          <p:spTgt spid="9221">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9221">
                                            <p:txEl>
                                              <p:pRg st="2" end="2"/>
                                            </p:txEl>
                                          </p:spTgt>
                                        </p:tgtEl>
                                        <p:attrNameLst>
                                          <p:attrName>style.visibility</p:attrName>
                                        </p:attrNameLst>
                                      </p:cBhvr>
                                      <p:to>
                                        <p:strVal val="visible"/>
                                      </p:to>
                                    </p:set>
                                    <p:anim to="" calcmode="lin" valueType="num">
                                      <p:cBhvr>
                                        <p:cTn id="10" dur="1" fill="hold"/>
                                        <p:tgtEl>
                                          <p:spTgt spid="9221">
                                            <p:txEl>
                                              <p:pRg st="2" end="2"/>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9221">
                                            <p:txEl>
                                              <p:pRg st="4" end="4"/>
                                            </p:txEl>
                                          </p:spTgt>
                                        </p:tgtEl>
                                        <p:attrNameLst>
                                          <p:attrName>style.visibility</p:attrName>
                                        </p:attrNameLst>
                                      </p:cBhvr>
                                      <p:to>
                                        <p:strVal val="visible"/>
                                      </p:to>
                                    </p:set>
                                    <p:anim to="" calcmode="lin" valueType="num">
                                      <p:cBhvr>
                                        <p:cTn id="15" dur="1" fill="hold"/>
                                        <p:tgtEl>
                                          <p:spTgt spid="9221">
                                            <p:txEl>
                                              <p:pRg st="4" end="4"/>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9221">
                                            <p:txEl>
                                              <p:pRg st="6" end="6"/>
                                            </p:txEl>
                                          </p:spTgt>
                                        </p:tgtEl>
                                        <p:attrNameLst>
                                          <p:attrName>style.visibility</p:attrName>
                                        </p:attrNameLst>
                                      </p:cBhvr>
                                      <p:to>
                                        <p:strVal val="visible"/>
                                      </p:to>
                                    </p:set>
                                    <p:anim to="" calcmode="lin" valueType="num">
                                      <p:cBhvr>
                                        <p:cTn id="20" dur="1" fill="hold"/>
                                        <p:tgtEl>
                                          <p:spTgt spid="9221">
                                            <p:txEl>
                                              <p:pRg st="6" end="6"/>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9221">
                                            <p:txEl>
                                              <p:pRg st="8" end="8"/>
                                            </p:txEl>
                                          </p:spTgt>
                                        </p:tgtEl>
                                        <p:attrNameLst>
                                          <p:attrName>style.visibility</p:attrName>
                                        </p:attrNameLst>
                                      </p:cBhvr>
                                      <p:to>
                                        <p:strVal val="visible"/>
                                      </p:to>
                                    </p:set>
                                    <p:anim to="" calcmode="lin" valueType="num">
                                      <p:cBhvr>
                                        <p:cTn id="25" dur="1" fill="hold"/>
                                        <p:tgtEl>
                                          <p:spTgt spid="9221">
                                            <p:txEl>
                                              <p:pRg st="8" end="8"/>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9221">
                                            <p:txEl>
                                              <p:pRg st="10" end="10"/>
                                            </p:txEl>
                                          </p:spTgt>
                                        </p:tgtEl>
                                        <p:attrNameLst>
                                          <p:attrName>style.visibility</p:attrName>
                                        </p:attrNameLst>
                                      </p:cBhvr>
                                      <p:to>
                                        <p:strVal val="visible"/>
                                      </p:to>
                                    </p:set>
                                    <p:anim to="" calcmode="lin" valueType="num">
                                      <p:cBhvr>
                                        <p:cTn id="30" dur="1" fill="hold"/>
                                        <p:tgtEl>
                                          <p:spTgt spid="9221">
                                            <p:txEl>
                                              <p:pRg st="10" end="10"/>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9221">
                                            <p:txEl>
                                              <p:pRg st="12" end="12"/>
                                            </p:txEl>
                                          </p:spTgt>
                                        </p:tgtEl>
                                        <p:attrNameLst>
                                          <p:attrName>style.visibility</p:attrName>
                                        </p:attrNameLst>
                                      </p:cBhvr>
                                      <p:to>
                                        <p:strVal val="visible"/>
                                      </p:to>
                                    </p:set>
                                    <p:anim to="" calcmode="lin" valueType="num">
                                      <p:cBhvr>
                                        <p:cTn id="35" dur="1" fill="hold"/>
                                        <p:tgtEl>
                                          <p:spTgt spid="9221">
                                            <p:txEl>
                                              <p:pRg st="12" end="12"/>
                                            </p:txEl>
                                          </p:spTgt>
                                        </p:tgtEl>
                                        <p:attrNameLst>
                                          <p:attrName/>
                                        </p:attrNameLst>
                                      </p:cBhvr>
                                    </p:anim>
                                  </p:childTnLst>
                                </p:cTn>
                              </p:par>
                              <p:par>
                                <p:cTn id="36" presetID="24" presetClass="entr" presetSubtype="0" fill="hold" nodeType="withEffect">
                                  <p:stCondLst>
                                    <p:cond delay="0"/>
                                  </p:stCondLst>
                                  <p:childTnLst>
                                    <p:set>
                                      <p:cBhvr>
                                        <p:cTn id="37" dur="1" fill="hold">
                                          <p:stCondLst>
                                            <p:cond delay="0"/>
                                          </p:stCondLst>
                                        </p:cTn>
                                        <p:tgtEl>
                                          <p:spTgt spid="9221">
                                            <p:txEl>
                                              <p:pRg st="14" end="14"/>
                                            </p:txEl>
                                          </p:spTgt>
                                        </p:tgtEl>
                                        <p:attrNameLst>
                                          <p:attrName>style.visibility</p:attrName>
                                        </p:attrNameLst>
                                      </p:cBhvr>
                                      <p:to>
                                        <p:strVal val="visible"/>
                                      </p:to>
                                    </p:set>
                                    <p:anim to="" calcmode="lin" valueType="num">
                                      <p:cBhvr>
                                        <p:cTn id="38" dur="1" fill="hold"/>
                                        <p:tgtEl>
                                          <p:spTgt spid="9221">
                                            <p:txEl>
                                              <p:pRg st="14" end="14"/>
                                            </p:txEl>
                                          </p:spTgt>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9222"/>
                                        </p:tgtEl>
                                        <p:attrNameLst>
                                          <p:attrName>style.visibility</p:attrName>
                                        </p:attrNameLst>
                                      </p:cBhvr>
                                      <p:to>
                                        <p:strVal val="visible"/>
                                      </p:to>
                                    </p:set>
                                    <p:anim to="" calcmode="lin" valueType="num">
                                      <p:cBhvr>
                                        <p:cTn id="43" dur="1" fill="hold"/>
                                        <p:tgtEl>
                                          <p:spTgt spid="9222"/>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nodeType="clickEffect">
                                  <p:stCondLst>
                                    <p:cond delay="0"/>
                                  </p:stCondLst>
                                  <p:childTnLst>
                                    <p:set>
                                      <p:cBhvr>
                                        <p:cTn id="47" dur="1" fill="hold">
                                          <p:stCondLst>
                                            <p:cond delay="0"/>
                                          </p:stCondLst>
                                        </p:cTn>
                                        <p:tgtEl>
                                          <p:spTgt spid="9223">
                                            <p:txEl>
                                              <p:pRg st="2" end="2"/>
                                            </p:txEl>
                                          </p:spTgt>
                                        </p:tgtEl>
                                        <p:attrNameLst>
                                          <p:attrName>style.visibility</p:attrName>
                                        </p:attrNameLst>
                                      </p:cBhvr>
                                      <p:to>
                                        <p:strVal val="visible"/>
                                      </p:to>
                                    </p:set>
                                    <p:anim to="" calcmode="lin" valueType="num">
                                      <p:cBhvr>
                                        <p:cTn id="48" dur="1" fill="hold"/>
                                        <p:tgtEl>
                                          <p:spTgt spid="9223">
                                            <p:txEl>
                                              <p:pRg st="2" end="2"/>
                                            </p:txEl>
                                          </p:spTgt>
                                        </p:tgtEl>
                                        <p:attrNameLst>
                                          <p:attrName/>
                                        </p:attrNameLst>
                                      </p:cBhvr>
                                    </p:anim>
                                  </p:childTnLst>
                                </p:cTn>
                              </p:par>
                              <p:par>
                                <p:cTn id="49" presetID="24" presetClass="entr" presetSubtype="0" fill="hold" nodeType="withEffect">
                                  <p:stCondLst>
                                    <p:cond delay="0"/>
                                  </p:stCondLst>
                                  <p:childTnLst>
                                    <p:set>
                                      <p:cBhvr>
                                        <p:cTn id="50" dur="1" fill="hold">
                                          <p:stCondLst>
                                            <p:cond delay="0"/>
                                          </p:stCondLst>
                                        </p:cTn>
                                        <p:tgtEl>
                                          <p:spTgt spid="9223">
                                            <p:txEl>
                                              <p:pRg st="4" end="4"/>
                                            </p:txEl>
                                          </p:spTgt>
                                        </p:tgtEl>
                                        <p:attrNameLst>
                                          <p:attrName>style.visibility</p:attrName>
                                        </p:attrNameLst>
                                      </p:cBhvr>
                                      <p:to>
                                        <p:strVal val="visible"/>
                                      </p:to>
                                    </p:set>
                                    <p:anim to="" calcmode="lin" valueType="num">
                                      <p:cBhvr>
                                        <p:cTn id="51" dur="1" fill="hold"/>
                                        <p:tgtEl>
                                          <p:spTgt spid="9223">
                                            <p:txEl>
                                              <p:pRg st="4" end="4"/>
                                            </p:txEl>
                                          </p:spTgt>
                                        </p:tgtEl>
                                        <p:attrNameLst>
                                          <p:attrName/>
                                        </p:attrNameLst>
                                      </p:cBhvr>
                                    </p:anim>
                                  </p:childTnLst>
                                </p:cTn>
                              </p:par>
                            </p:childTnLst>
                          </p:cTn>
                        </p:par>
                      </p:childTnLst>
                    </p:cTn>
                  </p:par>
                  <p:par>
                    <p:cTn id="52" fill="hold">
                      <p:stCondLst>
                        <p:cond delay="indefinite"/>
                      </p:stCondLst>
                      <p:childTnLst>
                        <p:par>
                          <p:cTn id="53" fill="hold">
                            <p:stCondLst>
                              <p:cond delay="0"/>
                            </p:stCondLst>
                            <p:childTnLst>
                              <p:par>
                                <p:cTn id="54" presetID="24" presetClass="entr" presetSubtype="0" fill="hold" nodeType="clickEffect">
                                  <p:stCondLst>
                                    <p:cond delay="0"/>
                                  </p:stCondLst>
                                  <p:childTnLst>
                                    <p:set>
                                      <p:cBhvr>
                                        <p:cTn id="55" dur="1" fill="hold">
                                          <p:stCondLst>
                                            <p:cond delay="0"/>
                                          </p:stCondLst>
                                        </p:cTn>
                                        <p:tgtEl>
                                          <p:spTgt spid="9223">
                                            <p:txEl>
                                              <p:pRg st="6" end="6"/>
                                            </p:txEl>
                                          </p:spTgt>
                                        </p:tgtEl>
                                        <p:attrNameLst>
                                          <p:attrName>style.visibility</p:attrName>
                                        </p:attrNameLst>
                                      </p:cBhvr>
                                      <p:to>
                                        <p:strVal val="visible"/>
                                      </p:to>
                                    </p:set>
                                    <p:anim to="" calcmode="lin" valueType="num">
                                      <p:cBhvr>
                                        <p:cTn id="56" dur="1" fill="hold"/>
                                        <p:tgtEl>
                                          <p:spTgt spid="922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313</TotalTime>
  <Words>1520</Words>
  <Application>Microsoft Office PowerPoint</Application>
  <PresentationFormat>On-screen Show (4:3)</PresentationFormat>
  <Paragraphs>191</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Century Gothic</vt:lpstr>
      <vt:lpstr>Gloucester MT Extra Condensed</vt:lpstr>
      <vt:lpstr>Times New Roman</vt:lpstr>
      <vt:lpstr>Wingdings</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Chad and Melisha</dc:creator>
  <cp:lastModifiedBy>ALSD</cp:lastModifiedBy>
  <cp:revision>13</cp:revision>
  <dcterms:created xsi:type="dcterms:W3CDTF">2011-01-06T22:27:45Z</dcterms:created>
  <dcterms:modified xsi:type="dcterms:W3CDTF">2011-01-07T13:19:29Z</dcterms:modified>
</cp:coreProperties>
</file>